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6.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7.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8.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9.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859" r:id="rId2"/>
    <p:sldMasterId id="2147483744" r:id="rId3"/>
    <p:sldMasterId id="2147483780" r:id="rId4"/>
    <p:sldMasterId id="2147483838" r:id="rId5"/>
    <p:sldMasterId id="2147483713" r:id="rId6"/>
    <p:sldMasterId id="2147483674" r:id="rId7"/>
    <p:sldMasterId id="2147483897" r:id="rId8"/>
    <p:sldMasterId id="2147483960" r:id="rId9"/>
    <p:sldMasterId id="2147483974" r:id="rId10"/>
  </p:sldMasterIdLst>
  <p:notesMasterIdLst>
    <p:notesMasterId r:id="rId58"/>
  </p:notesMasterIdLst>
  <p:handoutMasterIdLst>
    <p:handoutMasterId r:id="rId59"/>
  </p:handoutMasterIdLst>
  <p:sldIdLst>
    <p:sldId id="256" r:id="rId11"/>
    <p:sldId id="554" r:id="rId12"/>
    <p:sldId id="284" r:id="rId13"/>
    <p:sldId id="285" r:id="rId14"/>
    <p:sldId id="396" r:id="rId15"/>
    <p:sldId id="397" r:id="rId16"/>
    <p:sldId id="398" r:id="rId17"/>
    <p:sldId id="399" r:id="rId18"/>
    <p:sldId id="436" r:id="rId19"/>
    <p:sldId id="439" r:id="rId20"/>
    <p:sldId id="400" r:id="rId21"/>
    <p:sldId id="401" r:id="rId22"/>
    <p:sldId id="402" r:id="rId23"/>
    <p:sldId id="490" r:id="rId24"/>
    <p:sldId id="403" r:id="rId25"/>
    <p:sldId id="404" r:id="rId26"/>
    <p:sldId id="405" r:id="rId27"/>
    <p:sldId id="440" r:id="rId28"/>
    <p:sldId id="406" r:id="rId29"/>
    <p:sldId id="463" r:id="rId30"/>
    <p:sldId id="464" r:id="rId31"/>
    <p:sldId id="465" r:id="rId32"/>
    <p:sldId id="468" r:id="rId33"/>
    <p:sldId id="466" r:id="rId34"/>
    <p:sldId id="467" r:id="rId35"/>
    <p:sldId id="469" r:id="rId36"/>
    <p:sldId id="470" r:id="rId37"/>
    <p:sldId id="471" r:id="rId38"/>
    <p:sldId id="472" r:id="rId39"/>
    <p:sldId id="473" r:id="rId40"/>
    <p:sldId id="474" r:id="rId41"/>
    <p:sldId id="475" r:id="rId42"/>
    <p:sldId id="476" r:id="rId43"/>
    <p:sldId id="477" r:id="rId44"/>
    <p:sldId id="478" r:id="rId45"/>
    <p:sldId id="479" r:id="rId46"/>
    <p:sldId id="480" r:id="rId47"/>
    <p:sldId id="481" r:id="rId48"/>
    <p:sldId id="486" r:id="rId49"/>
    <p:sldId id="485" r:id="rId50"/>
    <p:sldId id="484" r:id="rId51"/>
    <p:sldId id="483" r:id="rId52"/>
    <p:sldId id="482" r:id="rId53"/>
    <p:sldId id="487" r:id="rId54"/>
    <p:sldId id="488" r:id="rId55"/>
    <p:sldId id="489" r:id="rId56"/>
    <p:sldId id="462" r:id="rId57"/>
  </p:sldIdLst>
  <p:sldSz cx="9144000" cy="6858000" type="screen4x3"/>
  <p:notesSz cx="6858000" cy="9144000"/>
  <p:custDataLst>
    <p:tags r:id="rId6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Content" id="{912BB713-AF68-4A97-9B5C-A4ED1539E5B4}">
          <p14:sldIdLst>
            <p14:sldId id="256"/>
            <p14:sldId id="554"/>
            <p14:sldId id="284"/>
            <p14:sldId id="285"/>
            <p14:sldId id="396"/>
            <p14:sldId id="397"/>
            <p14:sldId id="398"/>
            <p14:sldId id="399"/>
            <p14:sldId id="436"/>
            <p14:sldId id="439"/>
            <p14:sldId id="400"/>
            <p14:sldId id="401"/>
            <p14:sldId id="402"/>
            <p14:sldId id="490"/>
            <p14:sldId id="403"/>
            <p14:sldId id="404"/>
            <p14:sldId id="405"/>
            <p14:sldId id="440"/>
            <p14:sldId id="406"/>
            <p14:sldId id="463"/>
            <p14:sldId id="464"/>
            <p14:sldId id="465"/>
            <p14:sldId id="468"/>
            <p14:sldId id="466"/>
            <p14:sldId id="467"/>
            <p14:sldId id="469"/>
            <p14:sldId id="470"/>
            <p14:sldId id="471"/>
            <p14:sldId id="472"/>
            <p14:sldId id="473"/>
            <p14:sldId id="474"/>
            <p14:sldId id="475"/>
            <p14:sldId id="476"/>
            <p14:sldId id="477"/>
            <p14:sldId id="478"/>
            <p14:sldId id="479"/>
            <p14:sldId id="480"/>
            <p14:sldId id="481"/>
            <p14:sldId id="486"/>
            <p14:sldId id="485"/>
            <p14:sldId id="484"/>
            <p14:sldId id="483"/>
            <p14:sldId id="482"/>
            <p14:sldId id="487"/>
            <p14:sldId id="488"/>
            <p14:sldId id="489"/>
            <p14:sldId id="462"/>
          </p14:sldIdLst>
        </p14:section>
      </p14:sectionLst>
    </p:ext>
    <p:ext uri="{EFAFB233-063F-42B5-8137-9DF3F51BA10A}">
      <p15:sldGuideLst xmlns:p15="http://schemas.microsoft.com/office/powerpoint/2012/main">
        <p15:guide id="1" orient="horz" pos="3408">
          <p15:clr>
            <a:srgbClr val="A4A3A4"/>
          </p15:clr>
        </p15:guide>
        <p15:guide id="2" orient="horz" pos="3600">
          <p15:clr>
            <a:srgbClr val="A4A3A4"/>
          </p15:clr>
        </p15:guide>
        <p15:guide id="3" orient="horz" pos="912" userDrawn="1">
          <p15:clr>
            <a:srgbClr val="A4A3A4"/>
          </p15:clr>
        </p15:guide>
        <p15:guide id="4" orient="horz" pos="3360">
          <p15:clr>
            <a:srgbClr val="A4A3A4"/>
          </p15:clr>
        </p15:guide>
        <p15:guide id="5" pos="5616">
          <p15:clr>
            <a:srgbClr val="A4A3A4"/>
          </p15:clr>
        </p15:guide>
        <p15:guide id="6" pos="43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0B1E"/>
    <a:srgbClr val="2D2DB9"/>
    <a:srgbClr val="B50B1F"/>
    <a:srgbClr val="C30C20"/>
    <a:srgbClr val="2C5E4F"/>
    <a:srgbClr val="357361"/>
    <a:srgbClr val="6A6A6A"/>
    <a:srgbClr val="E66618"/>
    <a:srgbClr val="3070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33" autoAdjust="0"/>
    <p:restoredTop sz="94249" autoAdjust="0"/>
  </p:normalViewPr>
  <p:slideViewPr>
    <p:cSldViewPr>
      <p:cViewPr varScale="1">
        <p:scale>
          <a:sx n="68" d="100"/>
          <a:sy n="68" d="100"/>
        </p:scale>
        <p:origin x="1620" y="60"/>
      </p:cViewPr>
      <p:guideLst>
        <p:guide orient="horz" pos="3408"/>
        <p:guide orient="horz" pos="3600"/>
        <p:guide orient="horz" pos="912"/>
        <p:guide orient="horz" pos="3360"/>
        <p:guide pos="5616"/>
        <p:guide pos="4320"/>
      </p:guideLst>
    </p:cSldViewPr>
  </p:slideViewPr>
  <p:outlineViewPr>
    <p:cViewPr>
      <p:scale>
        <a:sx n="33" d="100"/>
        <a:sy n="33" d="100"/>
      </p:scale>
      <p:origin x="0" y="-28248"/>
    </p:cViewPr>
  </p:outlineViewPr>
  <p:notesTextViewPr>
    <p:cViewPr>
      <p:scale>
        <a:sx n="125" d="100"/>
        <a:sy n="125" d="100"/>
      </p:scale>
      <p:origin x="0" y="0"/>
    </p:cViewPr>
  </p:notesTextViewPr>
  <p:sorterViewPr>
    <p:cViewPr>
      <p:scale>
        <a:sx n="100" d="100"/>
        <a:sy n="100" d="100"/>
      </p:scale>
      <p:origin x="0" y="0"/>
    </p:cViewPr>
  </p:sorterViewPr>
  <p:notesViewPr>
    <p:cSldViewPr>
      <p:cViewPr varScale="1">
        <p:scale>
          <a:sx n="83" d="100"/>
          <a:sy n="83" d="100"/>
        </p:scale>
        <p:origin x="-199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61"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tags" Target="tags/tag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41.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 Id="rId6" Type="http://schemas.openxmlformats.org/officeDocument/2006/relationships/image" Target="../media/image66.wmf"/><Relationship Id="rId5" Type="http://schemas.openxmlformats.org/officeDocument/2006/relationships/image" Target="../media/image65.wmf"/><Relationship Id="rId4" Type="http://schemas.openxmlformats.org/officeDocument/2006/relationships/image" Target="../media/image64.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67.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image" Target="../media/image75.wmf"/><Relationship Id="rId1" Type="http://schemas.openxmlformats.org/officeDocument/2006/relationships/image" Target="../media/image74.wmf"/><Relationship Id="rId5" Type="http://schemas.openxmlformats.org/officeDocument/2006/relationships/image" Target="../media/image78.wmf"/><Relationship Id="rId4" Type="http://schemas.openxmlformats.org/officeDocument/2006/relationships/image" Target="../media/image77.w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89.wmf"/><Relationship Id="rId3" Type="http://schemas.openxmlformats.org/officeDocument/2006/relationships/image" Target="../media/image84.wmf"/><Relationship Id="rId7" Type="http://schemas.openxmlformats.org/officeDocument/2006/relationships/image" Target="../media/image88.wmf"/><Relationship Id="rId2" Type="http://schemas.openxmlformats.org/officeDocument/2006/relationships/image" Target="../media/image83.wmf"/><Relationship Id="rId1" Type="http://schemas.openxmlformats.org/officeDocument/2006/relationships/image" Target="../media/image82.wmf"/><Relationship Id="rId6" Type="http://schemas.openxmlformats.org/officeDocument/2006/relationships/image" Target="../media/image87.wmf"/><Relationship Id="rId5" Type="http://schemas.openxmlformats.org/officeDocument/2006/relationships/image" Target="../media/image86.wmf"/><Relationship Id="rId4" Type="http://schemas.openxmlformats.org/officeDocument/2006/relationships/image" Target="../media/image85.wmf"/><Relationship Id="rId9" Type="http://schemas.openxmlformats.org/officeDocument/2006/relationships/image" Target="../media/image90.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93.wmf"/><Relationship Id="rId1" Type="http://schemas.openxmlformats.org/officeDocument/2006/relationships/image" Target="../media/image92.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98.wmf"/><Relationship Id="rId7" Type="http://schemas.openxmlformats.org/officeDocument/2006/relationships/image" Target="../media/image102.wmf"/><Relationship Id="rId2" Type="http://schemas.openxmlformats.org/officeDocument/2006/relationships/image" Target="../media/image97.wmf"/><Relationship Id="rId1" Type="http://schemas.openxmlformats.org/officeDocument/2006/relationships/image" Target="../media/image96.wmf"/><Relationship Id="rId6" Type="http://schemas.openxmlformats.org/officeDocument/2006/relationships/image" Target="../media/image101.wmf"/><Relationship Id="rId5" Type="http://schemas.openxmlformats.org/officeDocument/2006/relationships/image" Target="../media/image100.wmf"/><Relationship Id="rId4" Type="http://schemas.openxmlformats.org/officeDocument/2006/relationships/image" Target="../media/image99.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6.wmf"/><Relationship Id="rId1" Type="http://schemas.openxmlformats.org/officeDocument/2006/relationships/image" Target="../media/image105.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10.wmf"/><Relationship Id="rId7" Type="http://schemas.openxmlformats.org/officeDocument/2006/relationships/image" Target="../media/image114.wmf"/><Relationship Id="rId2" Type="http://schemas.openxmlformats.org/officeDocument/2006/relationships/image" Target="../media/image109.wmf"/><Relationship Id="rId1" Type="http://schemas.openxmlformats.org/officeDocument/2006/relationships/image" Target="../media/image108.wmf"/><Relationship Id="rId6" Type="http://schemas.openxmlformats.org/officeDocument/2006/relationships/image" Target="../media/image113.wmf"/><Relationship Id="rId5" Type="http://schemas.openxmlformats.org/officeDocument/2006/relationships/image" Target="../media/image112.wmf"/><Relationship Id="rId4" Type="http://schemas.openxmlformats.org/officeDocument/2006/relationships/image" Target="../media/image11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image" Target="../media/image118.wmf"/><Relationship Id="rId1" Type="http://schemas.openxmlformats.org/officeDocument/2006/relationships/image" Target="../media/image117.wmf"/><Relationship Id="rId6" Type="http://schemas.openxmlformats.org/officeDocument/2006/relationships/image" Target="../media/image122.wmf"/><Relationship Id="rId5" Type="http://schemas.openxmlformats.org/officeDocument/2006/relationships/image" Target="../media/image121.wmf"/><Relationship Id="rId4" Type="http://schemas.openxmlformats.org/officeDocument/2006/relationships/image" Target="../media/image120.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131.wmf"/><Relationship Id="rId1" Type="http://schemas.openxmlformats.org/officeDocument/2006/relationships/image" Target="../media/image130.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37.wmf"/><Relationship Id="rId2" Type="http://schemas.openxmlformats.org/officeDocument/2006/relationships/image" Target="../media/image136.wmf"/><Relationship Id="rId1" Type="http://schemas.openxmlformats.org/officeDocument/2006/relationships/image" Target="../media/image135.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141.wmf"/><Relationship Id="rId1" Type="http://schemas.openxmlformats.org/officeDocument/2006/relationships/image" Target="../media/image140.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48.wmf"/><Relationship Id="rId2" Type="http://schemas.openxmlformats.org/officeDocument/2006/relationships/image" Target="../media/image147.wmf"/><Relationship Id="rId1" Type="http://schemas.openxmlformats.org/officeDocument/2006/relationships/image" Target="../media/image146.wmf"/><Relationship Id="rId5" Type="http://schemas.openxmlformats.org/officeDocument/2006/relationships/image" Target="../media/image150.wmf"/><Relationship Id="rId4" Type="http://schemas.openxmlformats.org/officeDocument/2006/relationships/image" Target="../media/image149.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53.wmf"/><Relationship Id="rId2" Type="http://schemas.openxmlformats.org/officeDocument/2006/relationships/image" Target="../media/image152.wmf"/><Relationship Id="rId1" Type="http://schemas.openxmlformats.org/officeDocument/2006/relationships/image" Target="../media/image14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 Id="rId4" Type="http://schemas.openxmlformats.org/officeDocument/2006/relationships/image" Target="../media/image27.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 Id="rId4" Type="http://schemas.openxmlformats.org/officeDocument/2006/relationships/image" Target="../media/image45.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0.wmf"/><Relationship Id="rId7" Type="http://schemas.openxmlformats.org/officeDocument/2006/relationships/image" Target="../media/image54.wmf"/><Relationship Id="rId2" Type="http://schemas.openxmlformats.org/officeDocument/2006/relationships/image" Target="../media/image49.wmf"/><Relationship Id="rId1" Type="http://schemas.openxmlformats.org/officeDocument/2006/relationships/image" Target="../media/image48.wmf"/><Relationship Id="rId6" Type="http://schemas.openxmlformats.org/officeDocument/2006/relationships/image" Target="../media/image53.wmf"/><Relationship Id="rId5" Type="http://schemas.openxmlformats.org/officeDocument/2006/relationships/image" Target="../media/image52.wmf"/><Relationship Id="rId4" Type="http://schemas.openxmlformats.org/officeDocument/2006/relationships/image" Target="../media/image5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724CCBF-31CF-4FCA-A5B4-50142834420A}" type="datetimeFigureOut">
              <a:rPr lang="en-US" smtClean="0"/>
              <a:t>7/15/2019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6895618-5249-4F12-80E4-2F3A0FD18481}" type="slidenum">
              <a:rPr lang="en-US" smtClean="0"/>
              <a:t>‹#›</a:t>
            </a:fld>
            <a:endParaRPr lang="en-US" dirty="0"/>
          </a:p>
        </p:txBody>
      </p:sp>
    </p:spTree>
    <p:extLst>
      <p:ext uri="{BB962C8B-B14F-4D97-AF65-F5344CB8AC3E}">
        <p14:creationId xmlns:p14="http://schemas.microsoft.com/office/powerpoint/2010/main" val="4721105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84B720-C9F6-4BFC-BC5C-B1B8D70204DA}" type="datetimeFigureOut">
              <a:rPr lang="en-US" smtClean="0"/>
              <a:t>7/15/2019</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003D02-7E89-4EBF-B123-9C334E1BFEF7}" type="slidenum">
              <a:rPr lang="en-US" smtClean="0"/>
              <a:t>‹#›</a:t>
            </a:fld>
            <a:endParaRPr lang="en-US" dirty="0"/>
          </a:p>
        </p:txBody>
      </p:sp>
    </p:spTree>
    <p:extLst>
      <p:ext uri="{BB962C8B-B14F-4D97-AF65-F5344CB8AC3E}">
        <p14:creationId xmlns:p14="http://schemas.microsoft.com/office/powerpoint/2010/main" val="618904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D003D02-7E89-4EBF-B123-9C334E1BFEF7}" type="slidenum">
              <a:rPr lang="en-US" smtClean="0"/>
              <a:t>5</a:t>
            </a:fld>
            <a:endParaRPr lang="en-US" dirty="0"/>
          </a:p>
        </p:txBody>
      </p:sp>
    </p:spTree>
    <p:extLst>
      <p:ext uri="{BB962C8B-B14F-4D97-AF65-F5344CB8AC3E}">
        <p14:creationId xmlns:p14="http://schemas.microsoft.com/office/powerpoint/2010/main" val="3662786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003D02-7E89-4EBF-B123-9C334E1BFEF7}" type="slidenum">
              <a:rPr lang="en-US" smtClean="0"/>
              <a:t>6</a:t>
            </a:fld>
            <a:endParaRPr lang="en-US" dirty="0"/>
          </a:p>
        </p:txBody>
      </p:sp>
    </p:spTree>
    <p:extLst>
      <p:ext uri="{BB962C8B-B14F-4D97-AF65-F5344CB8AC3E}">
        <p14:creationId xmlns:p14="http://schemas.microsoft.com/office/powerpoint/2010/main" val="3391150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003D02-7E89-4EBF-B123-9C334E1BFEF7}" type="slidenum">
              <a:rPr lang="en-US" smtClean="0"/>
              <a:t>8</a:t>
            </a:fld>
            <a:endParaRPr lang="en-US"/>
          </a:p>
        </p:txBody>
      </p:sp>
    </p:spTree>
    <p:extLst>
      <p:ext uri="{BB962C8B-B14F-4D97-AF65-F5344CB8AC3E}">
        <p14:creationId xmlns:p14="http://schemas.microsoft.com/office/powerpoint/2010/main" val="2543788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003D02-7E89-4EBF-B123-9C334E1BFEF7}" type="slidenum">
              <a:rPr lang="en-US" smtClean="0"/>
              <a:t>38</a:t>
            </a:fld>
            <a:endParaRPr lang="en-US" dirty="0"/>
          </a:p>
        </p:txBody>
      </p:sp>
    </p:spTree>
    <p:extLst>
      <p:ext uri="{BB962C8B-B14F-4D97-AF65-F5344CB8AC3E}">
        <p14:creationId xmlns:p14="http://schemas.microsoft.com/office/powerpoint/2010/main" val="3894930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003D02-7E89-4EBF-B123-9C334E1BFEF7}" type="slidenum">
              <a:rPr lang="en-US" smtClean="0"/>
              <a:t>39</a:t>
            </a:fld>
            <a:endParaRPr lang="en-US" dirty="0"/>
          </a:p>
        </p:txBody>
      </p:sp>
    </p:spTree>
    <p:extLst>
      <p:ext uri="{BB962C8B-B14F-4D97-AF65-F5344CB8AC3E}">
        <p14:creationId xmlns:p14="http://schemas.microsoft.com/office/powerpoint/2010/main" val="3964959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10"/>
          </p:nvPr>
        </p:nvSpPr>
        <p:spPr/>
        <p:txBody>
          <a:bodyPr/>
          <a:lstStyle/>
          <a:p>
            <a:fld id="{5D003D02-7E89-4EBF-B123-9C334E1BFEF7}" type="slidenum">
              <a:rPr lang="en-US" smtClean="0"/>
              <a:t>47</a:t>
            </a:fld>
            <a:endParaRPr lang="en-US" dirty="0"/>
          </a:p>
        </p:txBody>
      </p:sp>
    </p:spTree>
    <p:extLst>
      <p:ext uri="{BB962C8B-B14F-4D97-AF65-F5344CB8AC3E}">
        <p14:creationId xmlns:p14="http://schemas.microsoft.com/office/powerpoint/2010/main" val="3116253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0.xml"/><Relationship Id="rId4" Type="http://schemas.openxmlformats.org/officeDocument/2006/relationships/image" Target="../media/image7.emf"/></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0.xml"/><Relationship Id="rId4" Type="http://schemas.openxmlformats.org/officeDocument/2006/relationships/image" Target="../media/image7.emf"/></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d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44196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429000"/>
            <a:ext cx="561594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49530" y="4114800"/>
            <a:ext cx="5615940" cy="685800"/>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5" name="Text Placeholder 4"/>
          <p:cNvSpPr>
            <a:spLocks noGrp="1"/>
          </p:cNvSpPr>
          <p:nvPr>
            <p:ph type="body" sz="quarter" idx="12"/>
          </p:nvPr>
        </p:nvSpPr>
        <p:spPr>
          <a:xfrm>
            <a:off x="49213" y="6781800"/>
            <a:ext cx="8408987" cy="762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602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hiteTagline-Gray BG, 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436620" y="3581400"/>
            <a:ext cx="569976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3436620" y="4260273"/>
            <a:ext cx="569976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384814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hiteTagline-Gray BG, Title 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581400"/>
            <a:ext cx="561594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1069168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hiteTagline-Gray BG, Title 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436620" y="3581400"/>
            <a:ext cx="569976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4076172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hiteTagline-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dirty="0"/>
              <a:t>Click to edit Master title style</a:t>
            </a:r>
          </a:p>
        </p:txBody>
      </p:sp>
      <p:sp>
        <p:nvSpPr>
          <p:cNvPr id="3" name="Subtitle 1"/>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42355271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hiteTagline-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2294791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hiteTagline-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36955695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No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228600"/>
            <a:ext cx="91440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idx="1"/>
          </p:nvPr>
        </p:nvSpPr>
        <p:spPr>
          <a:xfrm>
            <a:off x="457200" y="990600"/>
            <a:ext cx="8229600" cy="5562600"/>
          </a:xfrm>
          <a:prstGeom prst="rect">
            <a:avLst/>
          </a:prstGeom>
        </p:spPr>
        <p:txBody>
          <a:bodyPr/>
          <a:lstStyle>
            <a:lvl1pPr marL="0" indent="0">
              <a:spcAft>
                <a:spcPts val="800"/>
              </a:spcAft>
              <a:buFont typeface="Arial" panose="020B0604020202020204" pitchFamily="34" charset="0"/>
              <a:buNone/>
              <a:defRPr sz="2400"/>
            </a:lvl1pPr>
            <a:lvl2pPr marL="742950" indent="-285750">
              <a:spcAft>
                <a:spcPts val="800"/>
              </a:spcAft>
              <a:buFont typeface="Arial" panose="020B0604020202020204" pitchFamily="34" charset="0"/>
              <a:buChar char="•"/>
              <a:defRPr sz="2000"/>
            </a:lvl2pPr>
            <a:lvl3pPr marL="1143000" indent="-228600">
              <a:spcAft>
                <a:spcPts val="800"/>
              </a:spcAft>
              <a:buFont typeface="Arial" panose="020B0604020202020204" pitchFamily="34" charset="0"/>
              <a:buChar char="•"/>
              <a:defRPr sz="1800"/>
            </a:lvl3pPr>
            <a:lvl4pPr marL="1600200" indent="-228600">
              <a:spcAft>
                <a:spcPts val="800"/>
              </a:spcAft>
              <a:buFont typeface="Arial" panose="020B0604020202020204" pitchFamily="34" charset="0"/>
              <a:buChar char="•"/>
              <a:defRPr sz="1600"/>
            </a:lvl4pPr>
            <a:lvl5pPr marL="2057400" indent="-22860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7" hasCustomPrompt="1"/>
          </p:nvPr>
        </p:nvSpPr>
        <p:spPr>
          <a:xfrm>
            <a:off x="3465912" y="66056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3801041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oBar-Six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0" y="228600"/>
            <a:ext cx="9144000" cy="639762"/>
          </a:xfrm>
          <a:prstGeom prst="rect">
            <a:avLst/>
          </a:prstGeom>
        </p:spPr>
        <p:txBody>
          <a:bodyPr/>
          <a:lstStyle>
            <a:lvl1pPr>
              <a:defRPr lang="en-US" sz="3600" dirty="0">
                <a:solidFill>
                  <a:schemeClr val="bg2"/>
                </a:solidFill>
              </a:defRPr>
            </a:lvl1pPr>
          </a:lstStyle>
          <a:p>
            <a:pPr lvl="0"/>
            <a:r>
              <a:rPr lang="en-US" dirty="0"/>
              <a:t>Click to edit Master title style</a:t>
            </a:r>
          </a:p>
        </p:txBody>
      </p:sp>
      <p:sp>
        <p:nvSpPr>
          <p:cNvPr id="8" name="Content Placeholder 1"/>
          <p:cNvSpPr>
            <a:spLocks noGrp="1"/>
          </p:cNvSpPr>
          <p:nvPr>
            <p:ph sz="quarter" idx="12"/>
          </p:nvPr>
        </p:nvSpPr>
        <p:spPr>
          <a:xfrm>
            <a:off x="533400" y="1066800"/>
            <a:ext cx="8153400" cy="8382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533400" y="2011680"/>
            <a:ext cx="8153400" cy="7620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4"/>
          </p:nvPr>
        </p:nvSpPr>
        <p:spPr>
          <a:xfrm>
            <a:off x="533400" y="2880360"/>
            <a:ext cx="8153400" cy="6858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533400" y="3672840"/>
            <a:ext cx="8153400" cy="8382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533400" y="4617720"/>
            <a:ext cx="8153400" cy="9144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6"/>
          <p:cNvSpPr>
            <a:spLocks noGrp="1"/>
          </p:cNvSpPr>
          <p:nvPr>
            <p:ph sz="quarter" idx="11"/>
          </p:nvPr>
        </p:nvSpPr>
        <p:spPr>
          <a:xfrm>
            <a:off x="533400" y="5638800"/>
            <a:ext cx="8153400" cy="7620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Jump Link"/>
          <p:cNvSpPr>
            <a:spLocks noGrp="1"/>
          </p:cNvSpPr>
          <p:nvPr>
            <p:ph type="body" sz="quarter" idx="17" hasCustomPrompt="1"/>
          </p:nvPr>
        </p:nvSpPr>
        <p:spPr>
          <a:xfrm>
            <a:off x="3465912"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1" name="Photo Credit"/>
          <p:cNvSpPr>
            <a:spLocks noGrp="1"/>
          </p:cNvSpPr>
          <p:nvPr>
            <p:ph type="body" sz="quarter" idx="16"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5620235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oBar-12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0" y="228600"/>
            <a:ext cx="9144000" cy="639762"/>
          </a:xfrm>
          <a:prstGeom prst="rect">
            <a:avLst/>
          </a:prstGeom>
        </p:spPr>
        <p:txBody>
          <a:bodyPr/>
          <a:lstStyle>
            <a:lvl1pPr>
              <a:defRPr lang="en-US" sz="3600" dirty="0">
                <a:solidFill>
                  <a:schemeClr val="bg2"/>
                </a:solidFill>
              </a:defRPr>
            </a:lvl1pPr>
          </a:lstStyle>
          <a:p>
            <a:pPr lvl="0"/>
            <a:r>
              <a:rPr lang="en-US" dirty="0"/>
              <a:t>Click to edit Master title style</a:t>
            </a:r>
          </a:p>
        </p:txBody>
      </p:sp>
      <p:sp>
        <p:nvSpPr>
          <p:cNvPr id="8" name="Content Placeholder 1"/>
          <p:cNvSpPr>
            <a:spLocks noGrp="1"/>
          </p:cNvSpPr>
          <p:nvPr>
            <p:ph sz="quarter" idx="12"/>
          </p:nvPr>
        </p:nvSpPr>
        <p:spPr>
          <a:xfrm>
            <a:off x="159416" y="10668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159416" y="19812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4"/>
          </p:nvPr>
        </p:nvSpPr>
        <p:spPr>
          <a:xfrm>
            <a:off x="159416" y="28956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159416" y="38100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159416" y="47244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6"/>
          <p:cNvSpPr>
            <a:spLocks noGrp="1"/>
          </p:cNvSpPr>
          <p:nvPr>
            <p:ph sz="quarter" idx="11"/>
          </p:nvPr>
        </p:nvSpPr>
        <p:spPr>
          <a:xfrm>
            <a:off x="159416" y="56388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7"/>
          <p:cNvSpPr>
            <a:spLocks noGrp="1"/>
          </p:cNvSpPr>
          <p:nvPr>
            <p:ph sz="quarter" idx="18"/>
          </p:nvPr>
        </p:nvSpPr>
        <p:spPr>
          <a:xfrm>
            <a:off x="4800600" y="10668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dirty="0"/>
              <a:t>Click to edit Master text styles</a:t>
            </a:r>
          </a:p>
          <a:p>
            <a:pPr marL="800100" lvl="1" indent="-342900">
              <a:spcAft>
                <a:spcPts val="800"/>
              </a:spcAft>
              <a:buFont typeface="Arial" panose="020B0604020202020204" pitchFamily="34" charset="0"/>
              <a:buChar char="•"/>
            </a:pPr>
            <a:r>
              <a:rPr lang="en-US" dirty="0"/>
              <a:t>Second level</a:t>
            </a:r>
          </a:p>
          <a:p>
            <a:pPr marL="1200150" lvl="2" indent="-285750">
              <a:spcAft>
                <a:spcPts val="800"/>
              </a:spcAft>
              <a:buFont typeface="Arial" panose="020B0604020202020204" pitchFamily="34" charset="0"/>
            </a:pPr>
            <a:r>
              <a:rPr lang="en-US" dirty="0"/>
              <a:t>Third level</a:t>
            </a:r>
          </a:p>
          <a:p>
            <a:pPr marL="1657350" lvl="3" indent="-285750">
              <a:spcAft>
                <a:spcPts val="800"/>
              </a:spcAft>
              <a:buFont typeface="Arial" panose="020B0604020202020204" pitchFamily="34" charset="0"/>
              <a:buChar char="•"/>
            </a:pPr>
            <a:r>
              <a:rPr lang="en-US" dirty="0"/>
              <a:t>Fourth level</a:t>
            </a:r>
          </a:p>
          <a:p>
            <a:pPr marL="2114550" lvl="4" indent="-285750">
              <a:spcAft>
                <a:spcPts val="800"/>
              </a:spcAft>
              <a:buFont typeface="Arial" panose="020B0604020202020204" pitchFamily="34" charset="0"/>
              <a:buChar char="•"/>
            </a:pPr>
            <a:r>
              <a:rPr lang="en-US" dirty="0"/>
              <a:t>Fifth level</a:t>
            </a:r>
          </a:p>
        </p:txBody>
      </p:sp>
      <p:sp>
        <p:nvSpPr>
          <p:cNvPr id="19" name="Content Placeholder 8"/>
          <p:cNvSpPr>
            <a:spLocks noGrp="1"/>
          </p:cNvSpPr>
          <p:nvPr>
            <p:ph sz="quarter" idx="19"/>
          </p:nvPr>
        </p:nvSpPr>
        <p:spPr>
          <a:xfrm>
            <a:off x="4800600" y="19812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1" name="Content Placeholder 9"/>
          <p:cNvSpPr>
            <a:spLocks noGrp="1"/>
          </p:cNvSpPr>
          <p:nvPr>
            <p:ph sz="quarter" idx="20"/>
          </p:nvPr>
        </p:nvSpPr>
        <p:spPr>
          <a:xfrm>
            <a:off x="4800600" y="28956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3" name="Content Placeholder 10"/>
          <p:cNvSpPr>
            <a:spLocks noGrp="1"/>
          </p:cNvSpPr>
          <p:nvPr>
            <p:ph sz="quarter" idx="21"/>
          </p:nvPr>
        </p:nvSpPr>
        <p:spPr>
          <a:xfrm>
            <a:off x="4800600" y="38100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5" name="Content Placeholder 11"/>
          <p:cNvSpPr>
            <a:spLocks noGrp="1"/>
          </p:cNvSpPr>
          <p:nvPr>
            <p:ph sz="quarter" idx="22"/>
          </p:nvPr>
        </p:nvSpPr>
        <p:spPr>
          <a:xfrm>
            <a:off x="4800600" y="47244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7" name="Content Placeholder 12"/>
          <p:cNvSpPr>
            <a:spLocks noGrp="1"/>
          </p:cNvSpPr>
          <p:nvPr>
            <p:ph sz="quarter" idx="23"/>
          </p:nvPr>
        </p:nvSpPr>
        <p:spPr>
          <a:xfrm>
            <a:off x="4800600" y="56388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13" name="Jump Link"/>
          <p:cNvSpPr>
            <a:spLocks noGrp="1"/>
          </p:cNvSpPr>
          <p:nvPr>
            <p:ph type="body" sz="quarter" idx="17" hasCustomPrompt="1"/>
          </p:nvPr>
        </p:nvSpPr>
        <p:spPr>
          <a:xfrm>
            <a:off x="3467512"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1" name="Photo Credit"/>
          <p:cNvSpPr>
            <a:spLocks noGrp="1"/>
          </p:cNvSpPr>
          <p:nvPr>
            <p:ph type="body" sz="quarter" idx="16"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9805406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NoBar-Two Content">
    <p:spTree>
      <p:nvGrpSpPr>
        <p:cNvPr id="1" name=""/>
        <p:cNvGrpSpPr/>
        <p:nvPr/>
      </p:nvGrpSpPr>
      <p:grpSpPr>
        <a:xfrm>
          <a:off x="0" y="0"/>
          <a:ext cx="0" cy="0"/>
          <a:chOff x="0" y="0"/>
          <a:chExt cx="0" cy="0"/>
        </a:xfrm>
      </p:grpSpPr>
      <p:sp>
        <p:nvSpPr>
          <p:cNvPr id="7" name="Slide Title"/>
          <p:cNvSpPr>
            <a:spLocks noGrp="1"/>
          </p:cNvSpPr>
          <p:nvPr>
            <p:ph type="title"/>
          </p:nvPr>
        </p:nvSpPr>
        <p:spPr>
          <a:xfrm>
            <a:off x="-1" y="228600"/>
            <a:ext cx="9144001"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sz="half" idx="1"/>
          </p:nvPr>
        </p:nvSpPr>
        <p:spPr>
          <a:xfrm>
            <a:off x="457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sz="half" idx="2"/>
          </p:nvPr>
        </p:nvSpPr>
        <p:spPr>
          <a:xfrm>
            <a:off x="4648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Jump Link"/>
          <p:cNvSpPr>
            <a:spLocks noGrp="1"/>
          </p:cNvSpPr>
          <p:nvPr>
            <p:ph type="body" sz="quarter" idx="17" hasCustomPrompt="1"/>
          </p:nvPr>
        </p:nvSpPr>
        <p:spPr>
          <a:xfrm>
            <a:off x="3465912" y="655320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0"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118797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edTagline-Gray BG, 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436620" y="3581400"/>
            <a:ext cx="569976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a:t>Click to edit Master title style</a:t>
            </a:r>
            <a:endParaRPr lang="en-US" dirty="0"/>
          </a:p>
        </p:txBody>
      </p:sp>
      <p:sp>
        <p:nvSpPr>
          <p:cNvPr id="7" name="Text Placeholder 1"/>
          <p:cNvSpPr>
            <a:spLocks noGrp="1"/>
          </p:cNvSpPr>
          <p:nvPr>
            <p:ph type="body" sz="quarter" idx="10"/>
          </p:nvPr>
        </p:nvSpPr>
        <p:spPr>
          <a:xfrm>
            <a:off x="3436620" y="4260273"/>
            <a:ext cx="569976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480686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oBar-Two-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5612" y="960438"/>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Jump Link"/>
          <p:cNvSpPr>
            <a:spLocks noGrp="1"/>
          </p:cNvSpPr>
          <p:nvPr>
            <p:ph type="body" sz="quarter" idx="17" hasCustomPrompt="1"/>
          </p:nvPr>
        </p:nvSpPr>
        <p:spPr>
          <a:xfrm>
            <a:off x="3465912" y="655320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2"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8740734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NoBar-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Header 3"/>
          <p:cNvSpPr>
            <a:spLocks noGrp="1"/>
          </p:cNvSpPr>
          <p:nvPr>
            <p:ph type="body" sz="quarter" idx="12"/>
          </p:nvPr>
        </p:nvSpPr>
        <p:spPr>
          <a:xfrm>
            <a:off x="457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4" name="Content Placeholder 3"/>
          <p:cNvSpPr>
            <a:spLocks noGrp="1"/>
          </p:cNvSpPr>
          <p:nvPr>
            <p:ph sz="half" idx="14"/>
          </p:nvPr>
        </p:nvSpPr>
        <p:spPr>
          <a:xfrm>
            <a:off x="457200" y="41910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Header 4"/>
          <p:cNvSpPr>
            <a:spLocks noGrp="1"/>
          </p:cNvSpPr>
          <p:nvPr>
            <p:ph type="body" sz="quarter" idx="13"/>
          </p:nvPr>
        </p:nvSpPr>
        <p:spPr>
          <a:xfrm>
            <a:off x="4648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5" name="Content Placeholder 4"/>
          <p:cNvSpPr>
            <a:spLocks noGrp="1"/>
          </p:cNvSpPr>
          <p:nvPr>
            <p:ph sz="quarter" idx="15"/>
          </p:nvPr>
        </p:nvSpPr>
        <p:spPr>
          <a:xfrm>
            <a:off x="4645025" y="41910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Jump Link"/>
          <p:cNvSpPr>
            <a:spLocks noGrp="1"/>
          </p:cNvSpPr>
          <p:nvPr>
            <p:ph type="body" sz="quarter" idx="17" hasCustomPrompt="1"/>
          </p:nvPr>
        </p:nvSpPr>
        <p:spPr>
          <a:xfrm>
            <a:off x="3465912" y="601980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15873770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NoBar-Content with Lef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457201"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457201"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357505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Jump Link"/>
          <p:cNvSpPr>
            <a:spLocks noGrp="1"/>
          </p:cNvSpPr>
          <p:nvPr>
            <p:ph type="body" sz="quarter" idx="13" hasCustomPrompt="1"/>
          </p:nvPr>
        </p:nvSpPr>
        <p:spPr>
          <a:xfrm>
            <a:off x="4999894" y="6488875"/>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8"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9750495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NoBar-Content with Righ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5678487"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5678487"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45720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1908587" y="6488875"/>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14910042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Bar-Picture with Caption">
    <p:spTree>
      <p:nvGrpSpPr>
        <p:cNvPr id="1" name=""/>
        <p:cNvGrpSpPr/>
        <p:nvPr/>
      </p:nvGrpSpPr>
      <p:grpSpPr>
        <a:xfrm>
          <a:off x="0" y="0"/>
          <a:ext cx="0" cy="0"/>
          <a:chOff x="0" y="0"/>
          <a:chExt cx="0" cy="0"/>
        </a:xfrm>
      </p:grpSpPr>
      <p:sp>
        <p:nvSpPr>
          <p:cNvPr id="2" name="Slide Title"/>
          <p:cNvSpPr>
            <a:spLocks noGrp="1"/>
          </p:cNvSpPr>
          <p:nvPr>
            <p:ph type="title"/>
          </p:nvPr>
        </p:nvSpPr>
        <p:spPr>
          <a:xfrm>
            <a:off x="1828800" y="5253037"/>
            <a:ext cx="5486400" cy="566738"/>
          </a:xfrm>
          <a:prstGeom prst="rect">
            <a:avLst/>
          </a:prstGeom>
        </p:spPr>
        <p:txBody>
          <a:bodyPr anchor="b"/>
          <a:lstStyle>
            <a:lvl1pPr algn="l">
              <a:defRPr sz="24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1828800" y="5895975"/>
            <a:ext cx="5486400" cy="6096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1"/>
          <p:cNvSpPr>
            <a:spLocks noGrp="1"/>
          </p:cNvSpPr>
          <p:nvPr>
            <p:ph type="pic" idx="1"/>
          </p:nvPr>
        </p:nvSpPr>
        <p:spPr>
          <a:xfrm>
            <a:off x="1028700" y="128650"/>
            <a:ext cx="7086600" cy="494462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8" name="Jump Link"/>
          <p:cNvSpPr>
            <a:spLocks noGrp="1"/>
          </p:cNvSpPr>
          <p:nvPr>
            <p:ph type="body" sz="quarter" idx="12" hasCustomPrompt="1"/>
          </p:nvPr>
        </p:nvSpPr>
        <p:spPr>
          <a:xfrm>
            <a:off x="3357063" y="510540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1326611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Bar-Title and Video">
    <p:spTree>
      <p:nvGrpSpPr>
        <p:cNvPr id="1" name=""/>
        <p:cNvGrpSpPr/>
        <p:nvPr/>
      </p:nvGrpSpPr>
      <p:grpSpPr>
        <a:xfrm>
          <a:off x="0" y="0"/>
          <a:ext cx="0" cy="0"/>
          <a:chOff x="0" y="0"/>
          <a:chExt cx="0" cy="0"/>
        </a:xfrm>
      </p:grpSpPr>
      <p:sp>
        <p:nvSpPr>
          <p:cNvPr id="2" name="Slide Title"/>
          <p:cNvSpPr>
            <a:spLocks noGrp="1"/>
          </p:cNvSpPr>
          <p:nvPr>
            <p:ph type="title"/>
          </p:nvPr>
        </p:nvSpPr>
        <p:spPr>
          <a:xfrm>
            <a:off x="-2251" y="228600"/>
            <a:ext cx="9172252" cy="609600"/>
          </a:xfrm>
          <a:prstGeom prst="rect">
            <a:avLst/>
          </a:prstGeom>
        </p:spPr>
        <p:txBody>
          <a:bodyPr/>
          <a:lstStyle>
            <a:lvl1pPr>
              <a:defRPr sz="3600">
                <a:solidFill>
                  <a:schemeClr val="bg2"/>
                </a:solidFill>
              </a:defRPr>
            </a:lvl1pPr>
          </a:lstStyle>
          <a:p>
            <a:r>
              <a:rPr lang="en-US" dirty="0"/>
              <a:t>Click to edit Master title style</a:t>
            </a:r>
          </a:p>
        </p:txBody>
      </p:sp>
      <p:sp>
        <p:nvSpPr>
          <p:cNvPr id="6" name="Media Placeholder 1"/>
          <p:cNvSpPr>
            <a:spLocks noGrp="1"/>
          </p:cNvSpPr>
          <p:nvPr>
            <p:ph type="media" sz="quarter" idx="11"/>
          </p:nvPr>
        </p:nvSpPr>
        <p:spPr>
          <a:xfrm>
            <a:off x="0" y="1066799"/>
            <a:ext cx="9144000" cy="5315957"/>
          </a:xfrm>
          <a:prstGeom prst="rect">
            <a:avLst/>
          </a:prstGeom>
        </p:spPr>
        <p:txBody>
          <a:bodyPr/>
          <a:lstStyle>
            <a:lvl1pPr marL="0" indent="0">
              <a:buNone/>
              <a:defRPr/>
            </a:lvl1pPr>
          </a:lstStyle>
          <a:p>
            <a:endParaRPr lang="en-US" dirty="0"/>
          </a:p>
        </p:txBody>
      </p:sp>
      <p:sp>
        <p:nvSpPr>
          <p:cNvPr id="5" name="Video Credit"/>
          <p:cNvSpPr>
            <a:spLocks noGrp="1"/>
          </p:cNvSpPr>
          <p:nvPr>
            <p:ph type="body" sz="quarter" idx="12"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Video Credit Here</a:t>
            </a:r>
          </a:p>
        </p:txBody>
      </p:sp>
    </p:spTree>
    <p:extLst>
      <p:ext uri="{BB962C8B-B14F-4D97-AF65-F5344CB8AC3E}">
        <p14:creationId xmlns:p14="http://schemas.microsoft.com/office/powerpoint/2010/main" val="1987417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28">
          <p15:clr>
            <a:srgbClr val="FBAE40"/>
          </p15:clr>
        </p15:guide>
        <p15:guide id="3" pos="513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457200" y="228600"/>
            <a:ext cx="8229600" cy="609600"/>
          </a:xfrm>
          <a:prstGeom prst="rect">
            <a:avLst/>
          </a:prstGeom>
        </p:spPr>
        <p:txBody>
          <a:bodyPr/>
          <a:lstStyle>
            <a:lvl1pPr>
              <a:defRPr sz="3600">
                <a:solidFill>
                  <a:schemeClr val="bg2"/>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1"/>
          <p:cNvSpPr>
            <a:spLocks noGrp="1"/>
          </p:cNvSpPr>
          <p:nvPr>
            <p:ph idx="1"/>
          </p:nvPr>
        </p:nvSpPr>
        <p:spPr>
          <a:xfrm>
            <a:off x="457200" y="990600"/>
            <a:ext cx="8229600" cy="55626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467512" y="6553200"/>
            <a:ext cx="2208976" cy="99950"/>
          </a:xfrm>
          <a:prstGeom prst="rect">
            <a:avLst/>
          </a:prstGeom>
        </p:spPr>
        <p:txBody>
          <a:bodyPr lIns="0" tIns="0" rIns="0" bIns="0"/>
          <a:lstStyle>
            <a:lvl1pPr marL="0" indent="0" algn="ctr">
              <a:buNone/>
              <a:defRPr sz="800">
                <a:latin typeface="Times New Roman" panose="02020603050405020304" pitchFamily="18" charset="0"/>
                <a:cs typeface="Times New Roman" panose="02020603050405020304" pitchFamily="18" charset="0"/>
              </a:defRPr>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Times New Roman" panose="02020603050405020304" pitchFamily="18" charset="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862655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457200" y="228600"/>
            <a:ext cx="8229600" cy="609600"/>
          </a:xfrm>
          <a:prstGeom prst="rect">
            <a:avLst/>
          </a:prstGeom>
        </p:spPr>
        <p:txBody>
          <a:bodyPr/>
          <a:lstStyle>
            <a:lvl1pPr>
              <a:defRPr sz="3600">
                <a:solidFill>
                  <a:schemeClr val="bg2"/>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1"/>
          <p:cNvSpPr>
            <a:spLocks noGrp="1"/>
          </p:cNvSpPr>
          <p:nvPr>
            <p:ph idx="1"/>
          </p:nvPr>
        </p:nvSpPr>
        <p:spPr>
          <a:xfrm>
            <a:off x="457200" y="990600"/>
            <a:ext cx="8229600" cy="10668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467512" y="6553200"/>
            <a:ext cx="2208976" cy="99950"/>
          </a:xfrm>
          <a:prstGeom prst="rect">
            <a:avLst/>
          </a:prstGeom>
        </p:spPr>
        <p:txBody>
          <a:bodyPr lIns="0" tIns="0" rIns="0" bIns="0"/>
          <a:lstStyle>
            <a:lvl1pPr marL="0" indent="0" algn="ctr">
              <a:buNone/>
              <a:defRPr sz="800">
                <a:latin typeface="Times New Roman" panose="02020603050405020304" pitchFamily="18" charset="0"/>
                <a:cs typeface="Times New Roman" panose="02020603050405020304" pitchFamily="18" charset="0"/>
              </a:defRPr>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Times New Roman" panose="02020603050405020304" pitchFamily="18" charset="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7" name="Content Placeholder 1"/>
          <p:cNvSpPr>
            <a:spLocks noGrp="1"/>
          </p:cNvSpPr>
          <p:nvPr>
            <p:ph idx="13"/>
          </p:nvPr>
        </p:nvSpPr>
        <p:spPr>
          <a:xfrm>
            <a:off x="457200" y="2552700"/>
            <a:ext cx="8229600" cy="10668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4"/>
          </p:nvPr>
        </p:nvSpPr>
        <p:spPr>
          <a:xfrm>
            <a:off x="457200" y="3848100"/>
            <a:ext cx="8229600" cy="10668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5980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457200" y="228600"/>
            <a:ext cx="8229600" cy="609600"/>
          </a:xfrm>
          <a:prstGeom prst="rect">
            <a:avLst/>
          </a:prstGeom>
        </p:spPr>
        <p:txBody>
          <a:bodyPr/>
          <a:lstStyle>
            <a:lvl1pPr>
              <a:defRPr sz="3600">
                <a:solidFill>
                  <a:schemeClr val="bg2"/>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1"/>
          <p:cNvSpPr>
            <a:spLocks noGrp="1"/>
          </p:cNvSpPr>
          <p:nvPr>
            <p:ph idx="1"/>
          </p:nvPr>
        </p:nvSpPr>
        <p:spPr>
          <a:xfrm>
            <a:off x="457200" y="990600"/>
            <a:ext cx="8229600" cy="10668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467512" y="6553200"/>
            <a:ext cx="2208976" cy="99950"/>
          </a:xfrm>
          <a:prstGeom prst="rect">
            <a:avLst/>
          </a:prstGeom>
        </p:spPr>
        <p:txBody>
          <a:bodyPr lIns="0" tIns="0" rIns="0" bIns="0"/>
          <a:lstStyle>
            <a:lvl1pPr marL="0" indent="0" algn="ctr">
              <a:buNone/>
              <a:defRPr sz="800">
                <a:latin typeface="Times New Roman" panose="02020603050405020304" pitchFamily="18" charset="0"/>
                <a:cs typeface="Times New Roman" panose="02020603050405020304" pitchFamily="18" charset="0"/>
              </a:defRPr>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Times New Roman" panose="02020603050405020304" pitchFamily="18" charset="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7" name="Content Placeholder 1"/>
          <p:cNvSpPr>
            <a:spLocks noGrp="1"/>
          </p:cNvSpPr>
          <p:nvPr>
            <p:ph idx="13"/>
          </p:nvPr>
        </p:nvSpPr>
        <p:spPr>
          <a:xfrm>
            <a:off x="457200" y="2552700"/>
            <a:ext cx="8229600" cy="10668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4"/>
          </p:nvPr>
        </p:nvSpPr>
        <p:spPr>
          <a:xfrm>
            <a:off x="457200" y="3848100"/>
            <a:ext cx="8229600" cy="5715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
          <p:cNvSpPr>
            <a:spLocks noGrp="1"/>
          </p:cNvSpPr>
          <p:nvPr>
            <p:ph idx="15"/>
          </p:nvPr>
        </p:nvSpPr>
        <p:spPr>
          <a:xfrm>
            <a:off x="457200" y="4857750"/>
            <a:ext cx="4114800" cy="5715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
          <p:cNvSpPr>
            <a:spLocks noGrp="1"/>
          </p:cNvSpPr>
          <p:nvPr>
            <p:ph idx="16"/>
          </p:nvPr>
        </p:nvSpPr>
        <p:spPr>
          <a:xfrm>
            <a:off x="4724400" y="4857750"/>
            <a:ext cx="4114800" cy="5715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656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457200" y="228600"/>
            <a:ext cx="8229600" cy="609600"/>
          </a:xfrm>
          <a:prstGeom prst="rect">
            <a:avLst/>
          </a:prstGeom>
        </p:spPr>
        <p:txBody>
          <a:bodyPr/>
          <a:lstStyle>
            <a:lvl1pPr>
              <a:defRPr sz="3600">
                <a:solidFill>
                  <a:schemeClr val="bg2"/>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1"/>
          <p:cNvSpPr>
            <a:spLocks noGrp="1"/>
          </p:cNvSpPr>
          <p:nvPr>
            <p:ph idx="1"/>
          </p:nvPr>
        </p:nvSpPr>
        <p:spPr>
          <a:xfrm>
            <a:off x="457200" y="99060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467512" y="6553200"/>
            <a:ext cx="2208976" cy="99950"/>
          </a:xfrm>
          <a:prstGeom prst="rect">
            <a:avLst/>
          </a:prstGeom>
        </p:spPr>
        <p:txBody>
          <a:bodyPr lIns="0" tIns="0" rIns="0" bIns="0"/>
          <a:lstStyle>
            <a:lvl1pPr marL="0" indent="0" algn="ctr">
              <a:buNone/>
              <a:defRPr sz="800">
                <a:latin typeface="Times New Roman" panose="02020603050405020304" pitchFamily="18" charset="0"/>
                <a:cs typeface="Times New Roman" panose="02020603050405020304" pitchFamily="18" charset="0"/>
              </a:defRPr>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Times New Roman" panose="02020603050405020304" pitchFamily="18" charset="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7" name="Content Placeholder 1"/>
          <p:cNvSpPr>
            <a:spLocks noGrp="1"/>
          </p:cNvSpPr>
          <p:nvPr>
            <p:ph idx="13"/>
          </p:nvPr>
        </p:nvSpPr>
        <p:spPr>
          <a:xfrm>
            <a:off x="457200" y="160020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4"/>
          </p:nvPr>
        </p:nvSpPr>
        <p:spPr>
          <a:xfrm>
            <a:off x="457200" y="2215376"/>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
          <p:cNvSpPr>
            <a:spLocks noGrp="1"/>
          </p:cNvSpPr>
          <p:nvPr>
            <p:ph idx="15"/>
          </p:nvPr>
        </p:nvSpPr>
        <p:spPr>
          <a:xfrm>
            <a:off x="457200" y="2830552"/>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
          <p:cNvSpPr>
            <a:spLocks noGrp="1"/>
          </p:cNvSpPr>
          <p:nvPr>
            <p:ph idx="16"/>
          </p:nvPr>
        </p:nvSpPr>
        <p:spPr>
          <a:xfrm>
            <a:off x="457200" y="3445728"/>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
          <p:cNvSpPr>
            <a:spLocks noGrp="1"/>
          </p:cNvSpPr>
          <p:nvPr>
            <p:ph idx="17"/>
          </p:nvPr>
        </p:nvSpPr>
        <p:spPr>
          <a:xfrm>
            <a:off x="457200" y="4003288"/>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
          <p:cNvSpPr>
            <a:spLocks noGrp="1"/>
          </p:cNvSpPr>
          <p:nvPr>
            <p:ph idx="18"/>
          </p:nvPr>
        </p:nvSpPr>
        <p:spPr>
          <a:xfrm>
            <a:off x="457200" y="4601737"/>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
          <p:cNvSpPr>
            <a:spLocks noGrp="1"/>
          </p:cNvSpPr>
          <p:nvPr>
            <p:ph idx="19"/>
          </p:nvPr>
        </p:nvSpPr>
        <p:spPr>
          <a:xfrm>
            <a:off x="457200" y="5168591"/>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
          <p:cNvSpPr>
            <a:spLocks noGrp="1"/>
          </p:cNvSpPr>
          <p:nvPr>
            <p:ph idx="20"/>
          </p:nvPr>
        </p:nvSpPr>
        <p:spPr>
          <a:xfrm>
            <a:off x="457200" y="569084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453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edTagline-Gray BG, Title-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581400"/>
            <a:ext cx="561594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a:t>Click to edit Master title style</a:t>
            </a:r>
            <a:endParaRPr lang="en-US" dirty="0"/>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336828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457200" y="228600"/>
            <a:ext cx="8229600" cy="609600"/>
          </a:xfrm>
          <a:prstGeom prst="rect">
            <a:avLst/>
          </a:prstGeom>
        </p:spPr>
        <p:txBody>
          <a:bodyPr/>
          <a:lstStyle>
            <a:lvl1pPr>
              <a:defRPr sz="3600">
                <a:solidFill>
                  <a:schemeClr val="bg2"/>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1"/>
          <p:cNvSpPr>
            <a:spLocks noGrp="1"/>
          </p:cNvSpPr>
          <p:nvPr>
            <p:ph idx="1"/>
          </p:nvPr>
        </p:nvSpPr>
        <p:spPr>
          <a:xfrm>
            <a:off x="457200" y="99060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467512" y="6553200"/>
            <a:ext cx="2208976" cy="99950"/>
          </a:xfrm>
          <a:prstGeom prst="rect">
            <a:avLst/>
          </a:prstGeom>
        </p:spPr>
        <p:txBody>
          <a:bodyPr lIns="0" tIns="0" rIns="0" bIns="0"/>
          <a:lstStyle>
            <a:lvl1pPr marL="0" indent="0" algn="ctr">
              <a:buNone/>
              <a:defRPr sz="800">
                <a:latin typeface="Times New Roman" panose="02020603050405020304" pitchFamily="18" charset="0"/>
                <a:cs typeface="Times New Roman" panose="02020603050405020304" pitchFamily="18" charset="0"/>
              </a:defRPr>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Times New Roman" panose="02020603050405020304" pitchFamily="18" charset="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7" name="Content Placeholder 1"/>
          <p:cNvSpPr>
            <a:spLocks noGrp="1"/>
          </p:cNvSpPr>
          <p:nvPr>
            <p:ph idx="13"/>
          </p:nvPr>
        </p:nvSpPr>
        <p:spPr>
          <a:xfrm>
            <a:off x="457200" y="160020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4"/>
          </p:nvPr>
        </p:nvSpPr>
        <p:spPr>
          <a:xfrm>
            <a:off x="457200" y="2215376"/>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
          <p:cNvSpPr>
            <a:spLocks noGrp="1"/>
          </p:cNvSpPr>
          <p:nvPr>
            <p:ph idx="15"/>
          </p:nvPr>
        </p:nvSpPr>
        <p:spPr>
          <a:xfrm>
            <a:off x="457200" y="2830552"/>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
          <p:cNvSpPr>
            <a:spLocks noGrp="1"/>
          </p:cNvSpPr>
          <p:nvPr>
            <p:ph idx="16"/>
          </p:nvPr>
        </p:nvSpPr>
        <p:spPr>
          <a:xfrm>
            <a:off x="457200" y="3445728"/>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
          <p:cNvSpPr>
            <a:spLocks noGrp="1"/>
          </p:cNvSpPr>
          <p:nvPr>
            <p:ph idx="17"/>
          </p:nvPr>
        </p:nvSpPr>
        <p:spPr>
          <a:xfrm>
            <a:off x="457200" y="4003288"/>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
          <p:cNvSpPr>
            <a:spLocks noGrp="1"/>
          </p:cNvSpPr>
          <p:nvPr>
            <p:ph idx="18"/>
          </p:nvPr>
        </p:nvSpPr>
        <p:spPr>
          <a:xfrm>
            <a:off x="457200" y="4601737"/>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
          <p:cNvSpPr>
            <a:spLocks noGrp="1"/>
          </p:cNvSpPr>
          <p:nvPr>
            <p:ph idx="19"/>
          </p:nvPr>
        </p:nvSpPr>
        <p:spPr>
          <a:xfrm>
            <a:off x="457200" y="5168591"/>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
          <p:cNvSpPr>
            <a:spLocks noGrp="1"/>
          </p:cNvSpPr>
          <p:nvPr>
            <p:ph idx="20"/>
          </p:nvPr>
        </p:nvSpPr>
        <p:spPr>
          <a:xfrm>
            <a:off x="457200" y="5690840"/>
            <a:ext cx="37338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1"/>
          <p:cNvSpPr>
            <a:spLocks noGrp="1"/>
          </p:cNvSpPr>
          <p:nvPr>
            <p:ph idx="21"/>
          </p:nvPr>
        </p:nvSpPr>
        <p:spPr>
          <a:xfrm>
            <a:off x="4343400" y="5681546"/>
            <a:ext cx="37338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4805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457200" y="228600"/>
            <a:ext cx="8229600" cy="609600"/>
          </a:xfrm>
          <a:prstGeom prst="rect">
            <a:avLst/>
          </a:prstGeom>
        </p:spPr>
        <p:txBody>
          <a:bodyPr/>
          <a:lstStyle>
            <a:lvl1pPr>
              <a:defRPr sz="3600">
                <a:solidFill>
                  <a:schemeClr val="bg2"/>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1"/>
          <p:cNvSpPr>
            <a:spLocks noGrp="1"/>
          </p:cNvSpPr>
          <p:nvPr>
            <p:ph idx="1"/>
          </p:nvPr>
        </p:nvSpPr>
        <p:spPr>
          <a:xfrm>
            <a:off x="457200" y="99060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467512" y="6553200"/>
            <a:ext cx="2208976" cy="99950"/>
          </a:xfrm>
          <a:prstGeom prst="rect">
            <a:avLst/>
          </a:prstGeom>
        </p:spPr>
        <p:txBody>
          <a:bodyPr lIns="0" tIns="0" rIns="0" bIns="0"/>
          <a:lstStyle>
            <a:lvl1pPr marL="0" indent="0" algn="ctr">
              <a:buNone/>
              <a:defRPr sz="800">
                <a:latin typeface="Times New Roman" panose="02020603050405020304" pitchFamily="18" charset="0"/>
                <a:cs typeface="Times New Roman" panose="02020603050405020304" pitchFamily="18" charset="0"/>
              </a:defRPr>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Times New Roman" panose="02020603050405020304" pitchFamily="18" charset="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7" name="Content Placeholder 1"/>
          <p:cNvSpPr>
            <a:spLocks noGrp="1"/>
          </p:cNvSpPr>
          <p:nvPr>
            <p:ph idx="13"/>
          </p:nvPr>
        </p:nvSpPr>
        <p:spPr>
          <a:xfrm>
            <a:off x="457200" y="160020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4"/>
          </p:nvPr>
        </p:nvSpPr>
        <p:spPr>
          <a:xfrm>
            <a:off x="457200" y="2215376"/>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
          <p:cNvSpPr>
            <a:spLocks noGrp="1"/>
          </p:cNvSpPr>
          <p:nvPr>
            <p:ph idx="15"/>
          </p:nvPr>
        </p:nvSpPr>
        <p:spPr>
          <a:xfrm>
            <a:off x="457200" y="2830552"/>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
          <p:cNvSpPr>
            <a:spLocks noGrp="1"/>
          </p:cNvSpPr>
          <p:nvPr>
            <p:ph idx="16"/>
          </p:nvPr>
        </p:nvSpPr>
        <p:spPr>
          <a:xfrm>
            <a:off x="457200" y="3445728"/>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
          <p:cNvSpPr>
            <a:spLocks noGrp="1"/>
          </p:cNvSpPr>
          <p:nvPr>
            <p:ph idx="17"/>
          </p:nvPr>
        </p:nvSpPr>
        <p:spPr>
          <a:xfrm>
            <a:off x="457200" y="4003288"/>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
          <p:cNvSpPr>
            <a:spLocks noGrp="1"/>
          </p:cNvSpPr>
          <p:nvPr>
            <p:ph idx="18"/>
          </p:nvPr>
        </p:nvSpPr>
        <p:spPr>
          <a:xfrm>
            <a:off x="457200" y="4601737"/>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
          <p:cNvSpPr>
            <a:spLocks noGrp="1"/>
          </p:cNvSpPr>
          <p:nvPr>
            <p:ph idx="19"/>
          </p:nvPr>
        </p:nvSpPr>
        <p:spPr>
          <a:xfrm>
            <a:off x="457200" y="5168591"/>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
          <p:cNvSpPr>
            <a:spLocks noGrp="1"/>
          </p:cNvSpPr>
          <p:nvPr>
            <p:ph idx="20"/>
          </p:nvPr>
        </p:nvSpPr>
        <p:spPr>
          <a:xfrm>
            <a:off x="457200" y="5690840"/>
            <a:ext cx="37338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1"/>
          <p:cNvSpPr>
            <a:spLocks noGrp="1"/>
          </p:cNvSpPr>
          <p:nvPr>
            <p:ph idx="21"/>
          </p:nvPr>
        </p:nvSpPr>
        <p:spPr>
          <a:xfrm>
            <a:off x="4343400" y="5681546"/>
            <a:ext cx="2133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
          <p:cNvSpPr>
            <a:spLocks noGrp="1"/>
          </p:cNvSpPr>
          <p:nvPr>
            <p:ph idx="22"/>
          </p:nvPr>
        </p:nvSpPr>
        <p:spPr>
          <a:xfrm>
            <a:off x="5401733" y="6096000"/>
            <a:ext cx="2133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
          <p:cNvSpPr>
            <a:spLocks noGrp="1"/>
          </p:cNvSpPr>
          <p:nvPr>
            <p:ph idx="23"/>
          </p:nvPr>
        </p:nvSpPr>
        <p:spPr>
          <a:xfrm>
            <a:off x="6743700" y="5656973"/>
            <a:ext cx="2133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
          <p:cNvSpPr>
            <a:spLocks noGrp="1"/>
          </p:cNvSpPr>
          <p:nvPr>
            <p:ph idx="24"/>
          </p:nvPr>
        </p:nvSpPr>
        <p:spPr>
          <a:xfrm>
            <a:off x="6734821" y="6172200"/>
            <a:ext cx="2133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1273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RedBar-Six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533400" y="228600"/>
            <a:ext cx="8153400" cy="639762"/>
          </a:xfrm>
          <a:prstGeom prst="rect">
            <a:avLst/>
          </a:prstGeom>
        </p:spPr>
        <p:txBody>
          <a:bodyPr/>
          <a:lstStyle>
            <a:lvl1pPr>
              <a:defRPr lang="en-US" sz="3600" dirty="0">
                <a:solidFill>
                  <a:schemeClr val="bg2"/>
                </a:solidFill>
                <a:latin typeface="Times New Roman" panose="02020603050405020304" pitchFamily="18" charset="0"/>
                <a:cs typeface="Times New Roman" panose="02020603050405020304" pitchFamily="18" charset="0"/>
              </a:defRPr>
            </a:lvl1pPr>
          </a:lstStyle>
          <a:p>
            <a:pPr lvl="0"/>
            <a:r>
              <a:rPr lang="en-US" dirty="0"/>
              <a:t>Click to edit Master title style</a:t>
            </a:r>
          </a:p>
        </p:txBody>
      </p:sp>
      <p:sp>
        <p:nvSpPr>
          <p:cNvPr id="8" name="Content Placeholder 1"/>
          <p:cNvSpPr>
            <a:spLocks noGrp="1"/>
          </p:cNvSpPr>
          <p:nvPr>
            <p:ph sz="quarter" idx="12"/>
          </p:nvPr>
        </p:nvSpPr>
        <p:spPr>
          <a:xfrm>
            <a:off x="533400" y="1066800"/>
            <a:ext cx="8153400" cy="838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533400" y="2011680"/>
            <a:ext cx="8153400" cy="7620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4"/>
          </p:nvPr>
        </p:nvSpPr>
        <p:spPr>
          <a:xfrm>
            <a:off x="533400" y="2880360"/>
            <a:ext cx="8153400" cy="6858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533400" y="3672840"/>
            <a:ext cx="8153400" cy="838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533400" y="4617720"/>
            <a:ext cx="8153400" cy="9144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6"/>
          <p:cNvSpPr>
            <a:spLocks noGrp="1"/>
          </p:cNvSpPr>
          <p:nvPr>
            <p:ph sz="quarter" idx="11"/>
          </p:nvPr>
        </p:nvSpPr>
        <p:spPr>
          <a:xfrm>
            <a:off x="533400" y="5638800"/>
            <a:ext cx="4267200" cy="7620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Jump Link"/>
          <p:cNvSpPr>
            <a:spLocks noGrp="1"/>
          </p:cNvSpPr>
          <p:nvPr>
            <p:ph type="body" sz="quarter" idx="17" hasCustomPrompt="1"/>
          </p:nvPr>
        </p:nvSpPr>
        <p:spPr>
          <a:xfrm>
            <a:off x="3467512" y="6529450"/>
            <a:ext cx="2208976" cy="99950"/>
          </a:xfrm>
          <a:prstGeom prst="rect">
            <a:avLst/>
          </a:prstGeom>
        </p:spPr>
        <p:txBody>
          <a:bodyPr lIns="0" tIns="0" rIns="0" bIns="0"/>
          <a:lstStyle>
            <a:lvl1pPr marL="0" indent="0" algn="ctr">
              <a:buNone/>
              <a:defRPr sz="800">
                <a:latin typeface="Times New Roman" panose="02020603050405020304" pitchFamily="18" charset="0"/>
                <a:cs typeface="Times New Roman" panose="02020603050405020304" pitchFamily="18" charset="0"/>
              </a:defRPr>
            </a:lvl1pPr>
          </a:lstStyle>
          <a:p>
            <a:pPr lvl="0"/>
            <a:r>
              <a:rPr lang="en-US" dirty="0"/>
              <a:t>Add “Access the text alternative for slide images.”</a:t>
            </a:r>
          </a:p>
        </p:txBody>
      </p:sp>
      <p:sp>
        <p:nvSpPr>
          <p:cNvPr id="11" name="Photo Credit"/>
          <p:cNvSpPr>
            <a:spLocks noGrp="1"/>
          </p:cNvSpPr>
          <p:nvPr>
            <p:ph type="body" sz="quarter" idx="16"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Times New Roman" panose="02020603050405020304" pitchFamily="18" charset="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15" name="Content Placeholder 6"/>
          <p:cNvSpPr>
            <a:spLocks noGrp="1"/>
          </p:cNvSpPr>
          <p:nvPr>
            <p:ph sz="quarter" idx="18"/>
          </p:nvPr>
        </p:nvSpPr>
        <p:spPr>
          <a:xfrm>
            <a:off x="4876800" y="5649785"/>
            <a:ext cx="4267200" cy="7620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24449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RedBar-12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159416" y="228600"/>
            <a:ext cx="8755984" cy="639762"/>
          </a:xfrm>
          <a:prstGeom prst="rect">
            <a:avLst/>
          </a:prstGeom>
        </p:spPr>
        <p:txBody>
          <a:bodyPr/>
          <a:lstStyle>
            <a:lvl1pPr>
              <a:defRPr lang="en-US" sz="3600" dirty="0">
                <a:solidFill>
                  <a:schemeClr val="bg2"/>
                </a:solidFill>
              </a:defRPr>
            </a:lvl1pPr>
          </a:lstStyle>
          <a:p>
            <a:pPr lvl="0"/>
            <a:r>
              <a:rPr lang="en-US" dirty="0"/>
              <a:t>Click to edit Master title style</a:t>
            </a:r>
          </a:p>
        </p:txBody>
      </p:sp>
      <p:sp>
        <p:nvSpPr>
          <p:cNvPr id="8" name="Content Placeholder 1"/>
          <p:cNvSpPr>
            <a:spLocks noGrp="1"/>
          </p:cNvSpPr>
          <p:nvPr>
            <p:ph sz="quarter" idx="12"/>
          </p:nvPr>
        </p:nvSpPr>
        <p:spPr>
          <a:xfrm>
            <a:off x="159416" y="10668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159416" y="19812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4"/>
          </p:nvPr>
        </p:nvSpPr>
        <p:spPr>
          <a:xfrm>
            <a:off x="159416" y="28956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159416" y="38100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159416" y="47244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6"/>
          <p:cNvSpPr>
            <a:spLocks noGrp="1"/>
          </p:cNvSpPr>
          <p:nvPr>
            <p:ph sz="quarter" idx="11"/>
          </p:nvPr>
        </p:nvSpPr>
        <p:spPr>
          <a:xfrm>
            <a:off x="159416" y="56388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7"/>
          <p:cNvSpPr>
            <a:spLocks noGrp="1"/>
          </p:cNvSpPr>
          <p:nvPr>
            <p:ph sz="quarter" idx="18"/>
          </p:nvPr>
        </p:nvSpPr>
        <p:spPr>
          <a:xfrm>
            <a:off x="4800600" y="10668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dirty="0"/>
              <a:t>Click to edit Master text styles</a:t>
            </a:r>
          </a:p>
          <a:p>
            <a:pPr marL="800100" lvl="1" indent="-342900">
              <a:spcAft>
                <a:spcPts val="800"/>
              </a:spcAft>
              <a:buFont typeface="Arial" panose="020B0604020202020204" pitchFamily="34" charset="0"/>
              <a:buChar char="•"/>
            </a:pPr>
            <a:r>
              <a:rPr lang="en-US" dirty="0"/>
              <a:t>Second level</a:t>
            </a:r>
          </a:p>
          <a:p>
            <a:pPr marL="1200150" lvl="2" indent="-285750">
              <a:spcAft>
                <a:spcPts val="800"/>
              </a:spcAft>
              <a:buFont typeface="Arial" panose="020B0604020202020204" pitchFamily="34" charset="0"/>
            </a:pPr>
            <a:r>
              <a:rPr lang="en-US" dirty="0"/>
              <a:t>Third level</a:t>
            </a:r>
          </a:p>
          <a:p>
            <a:pPr marL="1657350" lvl="3" indent="-285750">
              <a:spcAft>
                <a:spcPts val="800"/>
              </a:spcAft>
              <a:buFont typeface="Arial" panose="020B0604020202020204" pitchFamily="34" charset="0"/>
              <a:buChar char="•"/>
            </a:pPr>
            <a:r>
              <a:rPr lang="en-US" dirty="0"/>
              <a:t>Fourth level</a:t>
            </a:r>
          </a:p>
          <a:p>
            <a:pPr marL="2114550" lvl="4" indent="-285750">
              <a:spcAft>
                <a:spcPts val="800"/>
              </a:spcAft>
              <a:buFont typeface="Arial" panose="020B0604020202020204" pitchFamily="34" charset="0"/>
              <a:buChar char="•"/>
            </a:pPr>
            <a:r>
              <a:rPr lang="en-US" dirty="0"/>
              <a:t>Fifth level</a:t>
            </a:r>
          </a:p>
        </p:txBody>
      </p:sp>
      <p:sp>
        <p:nvSpPr>
          <p:cNvPr id="19" name="Content Placeholder 8"/>
          <p:cNvSpPr>
            <a:spLocks noGrp="1"/>
          </p:cNvSpPr>
          <p:nvPr>
            <p:ph sz="quarter" idx="19"/>
          </p:nvPr>
        </p:nvSpPr>
        <p:spPr>
          <a:xfrm>
            <a:off x="4800600" y="19812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1" name="Content Placeholder 9"/>
          <p:cNvSpPr>
            <a:spLocks noGrp="1"/>
          </p:cNvSpPr>
          <p:nvPr>
            <p:ph sz="quarter" idx="20"/>
          </p:nvPr>
        </p:nvSpPr>
        <p:spPr>
          <a:xfrm>
            <a:off x="4800600" y="28956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3" name="Content Placeholder 10"/>
          <p:cNvSpPr>
            <a:spLocks noGrp="1"/>
          </p:cNvSpPr>
          <p:nvPr>
            <p:ph sz="quarter" idx="21"/>
          </p:nvPr>
        </p:nvSpPr>
        <p:spPr>
          <a:xfrm>
            <a:off x="4800600" y="38100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5" name="Content Placeholder 11"/>
          <p:cNvSpPr>
            <a:spLocks noGrp="1"/>
          </p:cNvSpPr>
          <p:nvPr>
            <p:ph sz="quarter" idx="22"/>
          </p:nvPr>
        </p:nvSpPr>
        <p:spPr>
          <a:xfrm>
            <a:off x="4800600" y="47244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7" name="Content Placeholder 12"/>
          <p:cNvSpPr>
            <a:spLocks noGrp="1"/>
          </p:cNvSpPr>
          <p:nvPr>
            <p:ph sz="quarter" idx="23"/>
          </p:nvPr>
        </p:nvSpPr>
        <p:spPr>
          <a:xfrm>
            <a:off x="4800600" y="56388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13" name="Jump Link"/>
          <p:cNvSpPr>
            <a:spLocks noGrp="1"/>
          </p:cNvSpPr>
          <p:nvPr>
            <p:ph type="body" sz="quarter" idx="17" hasCustomPrompt="1"/>
          </p:nvPr>
        </p:nvSpPr>
        <p:spPr>
          <a:xfrm>
            <a:off x="3357063" y="65294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1" name="Photo Credit"/>
          <p:cNvSpPr>
            <a:spLocks noGrp="1"/>
          </p:cNvSpPr>
          <p:nvPr>
            <p:ph type="body" sz="quarter" idx="16"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778188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RedBar-Two Content">
    <p:spTree>
      <p:nvGrpSpPr>
        <p:cNvPr id="1" name=""/>
        <p:cNvGrpSpPr/>
        <p:nvPr/>
      </p:nvGrpSpPr>
      <p:grpSpPr>
        <a:xfrm>
          <a:off x="0" y="0"/>
          <a:ext cx="0" cy="0"/>
          <a:chOff x="0" y="0"/>
          <a:chExt cx="0" cy="0"/>
        </a:xfrm>
      </p:grpSpPr>
      <p:sp>
        <p:nvSpPr>
          <p:cNvPr id="7" name="Slide Title"/>
          <p:cNvSpPr>
            <a:spLocks noGrp="1"/>
          </p:cNvSpPr>
          <p:nvPr>
            <p:ph type="title"/>
          </p:nvPr>
        </p:nvSpPr>
        <p:spPr>
          <a:xfrm>
            <a:off x="457200" y="228600"/>
            <a:ext cx="82296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sz="half" idx="1"/>
          </p:nvPr>
        </p:nvSpPr>
        <p:spPr>
          <a:xfrm>
            <a:off x="457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sz="half" idx="2"/>
          </p:nvPr>
        </p:nvSpPr>
        <p:spPr>
          <a:xfrm>
            <a:off x="4648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357063" y="65294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0"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3194019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RedBar-Two-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457201" y="228600"/>
            <a:ext cx="82296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Jump Link"/>
          <p:cNvSpPr>
            <a:spLocks noGrp="1"/>
          </p:cNvSpPr>
          <p:nvPr>
            <p:ph type="body" sz="quarter" idx="12" hasCustomPrompt="1"/>
          </p:nvPr>
        </p:nvSpPr>
        <p:spPr>
          <a:xfrm>
            <a:off x="3273243" y="65294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2"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75055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RedBar-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457199" y="228600"/>
            <a:ext cx="8229601"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Header 3"/>
          <p:cNvSpPr>
            <a:spLocks noGrp="1"/>
          </p:cNvSpPr>
          <p:nvPr>
            <p:ph type="body" sz="quarter" idx="12"/>
          </p:nvPr>
        </p:nvSpPr>
        <p:spPr>
          <a:xfrm>
            <a:off x="457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4" name="Content Placeholder 3"/>
          <p:cNvSpPr>
            <a:spLocks noGrp="1"/>
          </p:cNvSpPr>
          <p:nvPr>
            <p:ph sz="half" idx="14"/>
          </p:nvPr>
        </p:nvSpPr>
        <p:spPr>
          <a:xfrm>
            <a:off x="457200" y="41910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Header 4"/>
          <p:cNvSpPr>
            <a:spLocks noGrp="1"/>
          </p:cNvSpPr>
          <p:nvPr>
            <p:ph type="body" sz="quarter" idx="13"/>
          </p:nvPr>
        </p:nvSpPr>
        <p:spPr>
          <a:xfrm>
            <a:off x="4648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5" name="Content Placeholder 4"/>
          <p:cNvSpPr>
            <a:spLocks noGrp="1"/>
          </p:cNvSpPr>
          <p:nvPr>
            <p:ph sz="quarter" idx="15"/>
          </p:nvPr>
        </p:nvSpPr>
        <p:spPr>
          <a:xfrm>
            <a:off x="4645025" y="41910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Jump Link"/>
          <p:cNvSpPr>
            <a:spLocks noGrp="1"/>
          </p:cNvSpPr>
          <p:nvPr>
            <p:ph type="body" sz="quarter" idx="16" hasCustomPrompt="1"/>
          </p:nvPr>
        </p:nvSpPr>
        <p:spPr>
          <a:xfrm>
            <a:off x="3357063" y="59960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40207924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RedBar-Content with Lef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457201"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457201"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357505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5026437"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8"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4853900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RedBar-Content with Righ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5678487"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5678487"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45720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1908587"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9164351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RedBar-Picture with Caption">
    <p:spTree>
      <p:nvGrpSpPr>
        <p:cNvPr id="1" name=""/>
        <p:cNvGrpSpPr/>
        <p:nvPr/>
      </p:nvGrpSpPr>
      <p:grpSpPr>
        <a:xfrm>
          <a:off x="0" y="0"/>
          <a:ext cx="0" cy="0"/>
          <a:chOff x="0" y="0"/>
          <a:chExt cx="0" cy="0"/>
        </a:xfrm>
      </p:grpSpPr>
      <p:sp>
        <p:nvSpPr>
          <p:cNvPr id="2" name="Slide Title"/>
          <p:cNvSpPr>
            <a:spLocks noGrp="1"/>
          </p:cNvSpPr>
          <p:nvPr>
            <p:ph type="title"/>
          </p:nvPr>
        </p:nvSpPr>
        <p:spPr>
          <a:xfrm>
            <a:off x="1828800" y="5253037"/>
            <a:ext cx="5486400" cy="566738"/>
          </a:xfrm>
          <a:prstGeom prst="rect">
            <a:avLst/>
          </a:prstGeom>
        </p:spPr>
        <p:txBody>
          <a:bodyPr anchor="b"/>
          <a:lstStyle>
            <a:lvl1pPr algn="l">
              <a:defRPr sz="24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1828800" y="5895975"/>
            <a:ext cx="5486400" cy="6096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1"/>
          <p:cNvSpPr>
            <a:spLocks noGrp="1"/>
          </p:cNvSpPr>
          <p:nvPr>
            <p:ph type="pic" idx="1"/>
          </p:nvPr>
        </p:nvSpPr>
        <p:spPr>
          <a:xfrm>
            <a:off x="1028700" y="128650"/>
            <a:ext cx="7086600" cy="494462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Jump Link"/>
          <p:cNvSpPr>
            <a:spLocks noGrp="1"/>
          </p:cNvSpPr>
          <p:nvPr>
            <p:ph type="body" sz="quarter" idx="16" hasCustomPrompt="1"/>
          </p:nvPr>
        </p:nvSpPr>
        <p:spPr>
          <a:xfrm>
            <a:off x="3467512" y="50816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1579501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edTagline-Gray BG, Title-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436620" y="3581400"/>
            <a:ext cx="569976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a:t>Click to edit Master title style</a:t>
            </a:r>
            <a:endParaRPr lang="en-US" dirty="0"/>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8335032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RedBar-Title and Video">
    <p:spTree>
      <p:nvGrpSpPr>
        <p:cNvPr id="1" name=""/>
        <p:cNvGrpSpPr/>
        <p:nvPr/>
      </p:nvGrpSpPr>
      <p:grpSpPr>
        <a:xfrm>
          <a:off x="0" y="0"/>
          <a:ext cx="0" cy="0"/>
          <a:chOff x="0" y="0"/>
          <a:chExt cx="0" cy="0"/>
        </a:xfrm>
      </p:grpSpPr>
      <p:sp>
        <p:nvSpPr>
          <p:cNvPr id="2" name="Slide Title"/>
          <p:cNvSpPr>
            <a:spLocks noGrp="1"/>
          </p:cNvSpPr>
          <p:nvPr>
            <p:ph type="title"/>
          </p:nvPr>
        </p:nvSpPr>
        <p:spPr>
          <a:xfrm>
            <a:off x="-2251" y="228600"/>
            <a:ext cx="9172252" cy="609600"/>
          </a:xfrm>
          <a:prstGeom prst="rect">
            <a:avLst/>
          </a:prstGeom>
        </p:spPr>
        <p:txBody>
          <a:bodyPr/>
          <a:lstStyle>
            <a:lvl1pPr>
              <a:defRPr sz="3600">
                <a:solidFill>
                  <a:schemeClr val="bg2"/>
                </a:solidFill>
              </a:defRPr>
            </a:lvl1pPr>
          </a:lstStyle>
          <a:p>
            <a:r>
              <a:rPr lang="en-US" dirty="0"/>
              <a:t>Click to edit Master title style</a:t>
            </a:r>
          </a:p>
        </p:txBody>
      </p:sp>
      <p:sp>
        <p:nvSpPr>
          <p:cNvPr id="6" name="Media Placeholder 5"/>
          <p:cNvSpPr>
            <a:spLocks noGrp="1"/>
          </p:cNvSpPr>
          <p:nvPr>
            <p:ph type="media" sz="quarter" idx="11"/>
          </p:nvPr>
        </p:nvSpPr>
        <p:spPr>
          <a:xfrm>
            <a:off x="0" y="1066799"/>
            <a:ext cx="9144000" cy="5315957"/>
          </a:xfrm>
          <a:prstGeom prst="rect">
            <a:avLst/>
          </a:prstGeom>
        </p:spPr>
        <p:txBody>
          <a:bodyPr/>
          <a:lstStyle>
            <a:lvl1pPr marL="0" indent="0">
              <a:buNone/>
              <a:defRPr/>
            </a:lvl1pPr>
          </a:lstStyle>
          <a:p>
            <a:endParaRPr lang="en-US" dirty="0"/>
          </a:p>
        </p:txBody>
      </p:sp>
      <p:sp>
        <p:nvSpPr>
          <p:cNvPr id="5" name="Video Credit"/>
          <p:cNvSpPr>
            <a:spLocks noGrp="1"/>
          </p:cNvSpPr>
          <p:nvPr>
            <p:ph type="body" sz="quarter" idx="12"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Video Credit Here</a:t>
            </a:r>
          </a:p>
        </p:txBody>
      </p:sp>
    </p:spTree>
    <p:extLst>
      <p:ext uri="{BB962C8B-B14F-4D97-AF65-F5344CB8AC3E}">
        <p14:creationId xmlns:p14="http://schemas.microsoft.com/office/powerpoint/2010/main" val="24692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28">
          <p15:clr>
            <a:srgbClr val="FBAE40"/>
          </p15:clr>
        </p15:guide>
        <p15:guide id="3" pos="5136">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mallRedBar-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7886377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No 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429000"/>
            <a:ext cx="510540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228600" y="4114800"/>
            <a:ext cx="510540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40049732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No Tagline-Gray BG, 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3733800" y="4260273"/>
            <a:ext cx="518160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23848148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No Tagline-Gray BG, Title 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581400"/>
            <a:ext cx="51054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10691689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No Tagline-Gray BG, Title 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40761728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NoTagline-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dirty="0"/>
              <a:t>Click to edit Master title style</a:t>
            </a:r>
          </a:p>
        </p:txBody>
      </p:sp>
      <p:sp>
        <p:nvSpPr>
          <p:cNvPr id="3" name="Subtitle 1"/>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42355271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NoTagline-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7"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22294791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NoTagline-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3"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369556950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RedBar-Gray BG, Title &amp; Subtitle Left1_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429000"/>
            <a:ext cx="510540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228600" y="4114800"/>
            <a:ext cx="510540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4004973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edTagline-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5"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8599204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mallRedBar-Gray BG, Title &amp; Subtitle Left1_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3733800" y="4260273"/>
            <a:ext cx="518160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3848148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mallRedBar-Gray BG, Title 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581400"/>
            <a:ext cx="51054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0691689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mallRedBar-Gray BG, Title 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40761728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mallRedBar-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423552719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mallRedBar-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dirty="0"/>
              <a:t>Click to edit Master title style</a:t>
            </a:r>
          </a:p>
        </p:txBody>
      </p:sp>
      <p:sp>
        <p:nvSpPr>
          <p:cNvPr id="3" name="Text Placeholder 2"/>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2294791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mallRedBar-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69556950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 Slide Title above text">
    <p:spTree>
      <p:nvGrpSpPr>
        <p:cNvPr id="1" name=""/>
        <p:cNvGrpSpPr/>
        <p:nvPr/>
      </p:nvGrpSpPr>
      <p:grpSpPr>
        <a:xfrm>
          <a:off x="0" y="0"/>
          <a:ext cx="0" cy="0"/>
          <a:chOff x="0" y="0"/>
          <a:chExt cx="0" cy="0"/>
        </a:xfrm>
      </p:grpSpPr>
      <p:sp>
        <p:nvSpPr>
          <p:cNvPr id="2" name="Slide Title"/>
          <p:cNvSpPr>
            <a:spLocks noGrp="1"/>
          </p:cNvSpPr>
          <p:nvPr>
            <p:ph type="ctrTitle"/>
          </p:nvPr>
        </p:nvSpPr>
        <p:spPr>
          <a:xfrm>
            <a:off x="1066800" y="1524000"/>
            <a:ext cx="7048500" cy="1470025"/>
          </a:xfrm>
          <a:prstGeom prst="rect">
            <a:avLst/>
          </a:prstGeom>
        </p:spPr>
        <p:txBody>
          <a:bodyPr/>
          <a:lstStyle>
            <a:lvl1pPr algn="l">
              <a:defRPr sz="4400">
                <a:solidFill>
                  <a:schemeClr val="bg1"/>
                </a:solidFill>
              </a:defRPr>
            </a:lvl1pPr>
          </a:lstStyle>
          <a:p>
            <a:r>
              <a:rPr lang="en-US" dirty="0"/>
              <a:t>Click to edit Master title style</a:t>
            </a:r>
          </a:p>
        </p:txBody>
      </p:sp>
      <p:sp>
        <p:nvSpPr>
          <p:cNvPr id="3" name="Subtitle 1"/>
          <p:cNvSpPr>
            <a:spLocks noGrp="1"/>
          </p:cNvSpPr>
          <p:nvPr>
            <p:ph type="subTitle" idx="1"/>
          </p:nvPr>
        </p:nvSpPr>
        <p:spPr>
          <a:xfrm>
            <a:off x="1066800" y="2971800"/>
            <a:ext cx="6400800" cy="1752600"/>
          </a:xfrm>
          <a:prstGeom prst="rect">
            <a:avLst/>
          </a:prstGeom>
        </p:spPr>
        <p:txBody>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38872374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Blue Slide 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722313" y="2643186"/>
            <a:ext cx="7202487" cy="1362075"/>
          </a:xfrm>
          <a:prstGeom prst="rect">
            <a:avLst/>
          </a:prstGeom>
        </p:spPr>
        <p:txBody>
          <a:bodyPr anchor="t"/>
          <a:lstStyle>
            <a:lvl1pPr algn="l">
              <a:defRPr sz="4400" b="1" cap="all">
                <a:solidFill>
                  <a:schemeClr val="bg1"/>
                </a:solidFill>
              </a:defRPr>
            </a:lvl1pPr>
          </a:lstStyle>
          <a:p>
            <a:r>
              <a:rPr lang="en-US" dirty="0"/>
              <a:t>Click to edit Master title style</a:t>
            </a:r>
          </a:p>
        </p:txBody>
      </p:sp>
      <p:sp>
        <p:nvSpPr>
          <p:cNvPr id="3" name="Text Placeholder 1"/>
          <p:cNvSpPr>
            <a:spLocks noGrp="1"/>
          </p:cNvSpPr>
          <p:nvPr>
            <p:ph type="body" idx="1"/>
          </p:nvPr>
        </p:nvSpPr>
        <p:spPr>
          <a:xfrm>
            <a:off x="722313" y="1143000"/>
            <a:ext cx="7202487" cy="1500187"/>
          </a:xfrm>
          <a:prstGeom prst="rect">
            <a:avLst/>
          </a:prstGeo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7053150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lain_Appendix_Title and Text">
    <p:spTree>
      <p:nvGrpSpPr>
        <p:cNvPr id="1" name=""/>
        <p:cNvGrpSpPr/>
        <p:nvPr/>
      </p:nvGrpSpPr>
      <p:grpSpPr>
        <a:xfrm>
          <a:off x="0" y="0"/>
          <a:ext cx="0" cy="0"/>
          <a:chOff x="0" y="0"/>
          <a:chExt cx="0" cy="0"/>
        </a:xfrm>
      </p:grpSpPr>
      <p:sp>
        <p:nvSpPr>
          <p:cNvPr id="6" name="Slide Title"/>
          <p:cNvSpPr>
            <a:spLocks noGrp="1"/>
          </p:cNvSpPr>
          <p:nvPr>
            <p:ph type="title"/>
          </p:nvPr>
        </p:nvSpPr>
        <p:spPr>
          <a:xfrm>
            <a:off x="0" y="228600"/>
            <a:ext cx="91440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8" name="Text Placeholder 1"/>
          <p:cNvSpPr>
            <a:spLocks noGrp="1"/>
          </p:cNvSpPr>
          <p:nvPr>
            <p:ph type="body" sz="quarter" idx="12"/>
          </p:nvPr>
        </p:nvSpPr>
        <p:spPr>
          <a:xfrm>
            <a:off x="457200" y="1066800"/>
            <a:ext cx="8229600" cy="5562600"/>
          </a:xfrm>
          <a:prstGeom prst="rect">
            <a:avLst/>
          </a:prstGeom>
        </p:spPr>
        <p:txBody>
          <a:bodyPr/>
          <a:lstStyle>
            <a:lvl1pPr marL="0" indent="0">
              <a:spcAft>
                <a:spcPts val="800"/>
              </a:spcAft>
              <a:buNone/>
              <a:defRPr sz="24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edit Master text styles</a:t>
            </a:r>
          </a:p>
        </p:txBody>
      </p:sp>
      <p:sp>
        <p:nvSpPr>
          <p:cNvPr id="7" name="Jump Link"/>
          <p:cNvSpPr>
            <a:spLocks noGrp="1"/>
          </p:cNvSpPr>
          <p:nvPr>
            <p:ph type="body" sz="quarter" idx="11" hasCustomPrompt="1"/>
          </p:nvPr>
        </p:nvSpPr>
        <p:spPr>
          <a:xfrm>
            <a:off x="3356610" y="66294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Tree>
    <p:extLst>
      <p:ext uri="{BB962C8B-B14F-4D97-AF65-F5344CB8AC3E}">
        <p14:creationId xmlns:p14="http://schemas.microsoft.com/office/powerpoint/2010/main" val="701755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lain_Appendix_2-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Text Placeholder 1"/>
          <p:cNvSpPr>
            <a:spLocks noGrp="1"/>
          </p:cNvSpPr>
          <p:nvPr>
            <p:ph type="body" sz="quarter" idx="12"/>
          </p:nvPr>
        </p:nvSpPr>
        <p:spPr>
          <a:xfrm>
            <a:off x="457200" y="1600200"/>
            <a:ext cx="4038600" cy="4800600"/>
          </a:xfrm>
          <a:prstGeom prst="rect">
            <a:avLst/>
          </a:prstGeom>
        </p:spPr>
        <p:txBody>
          <a:bodyPr/>
          <a:lstStyle>
            <a:lvl1pPr marL="0" indent="0">
              <a:spcAft>
                <a:spcPts val="800"/>
              </a:spcAft>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 name="Header 2"/>
          <p:cNvSpPr>
            <a:spLocks noGrp="1"/>
          </p:cNvSpPr>
          <p:nvPr>
            <p:ph type="body" sz="quarter" idx="3"/>
          </p:nvPr>
        </p:nvSpPr>
        <p:spPr>
          <a:xfrm>
            <a:off x="4645026" y="960438"/>
            <a:ext cx="4117974"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2"/>
          <p:cNvSpPr>
            <a:spLocks noGrp="1"/>
          </p:cNvSpPr>
          <p:nvPr>
            <p:ph type="body" sz="quarter" idx="14"/>
          </p:nvPr>
        </p:nvSpPr>
        <p:spPr>
          <a:xfrm>
            <a:off x="4648200" y="1600200"/>
            <a:ext cx="4114800" cy="4800600"/>
          </a:xfrm>
          <a:prstGeom prst="rect">
            <a:avLst/>
          </a:prstGeom>
        </p:spPr>
        <p:txBody>
          <a:bodyPr/>
          <a:lstStyle>
            <a:lvl1pPr marL="0" indent="0">
              <a:spcAft>
                <a:spcPts val="800"/>
              </a:spcAft>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8" name="Jump Link"/>
          <p:cNvSpPr>
            <a:spLocks noGrp="1"/>
          </p:cNvSpPr>
          <p:nvPr>
            <p:ph type="body" sz="quarter" idx="11" hasCustomPrompt="1"/>
          </p:nvPr>
        </p:nvSpPr>
        <p:spPr>
          <a:xfrm>
            <a:off x="3356610" y="64770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Tree>
    <p:extLst>
      <p:ext uri="{BB962C8B-B14F-4D97-AF65-F5344CB8AC3E}">
        <p14:creationId xmlns:p14="http://schemas.microsoft.com/office/powerpoint/2010/main" val="3949214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dTagline-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a:t>Click to edit Master title style</a:t>
            </a:r>
            <a:endParaRPr lang="en-US" dirty="0"/>
          </a:p>
        </p:txBody>
      </p:sp>
      <p:sp>
        <p:nvSpPr>
          <p:cNvPr id="3" name="Text Placeholder 1"/>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07556411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lain_Appendix_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1"/>
          <p:cNvSpPr>
            <a:spLocks noGrp="1"/>
          </p:cNvSpPr>
          <p:nvPr>
            <p:ph type="body" sz="quarter" idx="14"/>
          </p:nvPr>
        </p:nvSpPr>
        <p:spPr>
          <a:xfrm>
            <a:off x="457200" y="1600200"/>
            <a:ext cx="4038600" cy="1981200"/>
          </a:xfrm>
          <a:prstGeom prst="rect">
            <a:avLst/>
          </a:prstGeom>
        </p:spPr>
        <p:txBody>
          <a:bodyPr/>
          <a:lstStyle>
            <a:lvl1pPr marL="0" indent="0">
              <a:spcAft>
                <a:spcPts val="800"/>
              </a:spcAft>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Text Placeholder 2"/>
          <p:cNvSpPr>
            <a:spLocks noGrp="1"/>
          </p:cNvSpPr>
          <p:nvPr>
            <p:ph type="body" sz="quarter" idx="15"/>
          </p:nvPr>
        </p:nvSpPr>
        <p:spPr>
          <a:xfrm>
            <a:off x="4648200" y="1600200"/>
            <a:ext cx="4038600" cy="19812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7" name="Header 3"/>
          <p:cNvSpPr>
            <a:spLocks noGrp="1"/>
          </p:cNvSpPr>
          <p:nvPr>
            <p:ph type="body" sz="quarter" idx="12"/>
          </p:nvPr>
        </p:nvSpPr>
        <p:spPr>
          <a:xfrm>
            <a:off x="457200" y="3733800"/>
            <a:ext cx="4038600" cy="609600"/>
          </a:xfrm>
          <a:prstGeom prst="rect">
            <a:avLst/>
          </a:prstGeom>
        </p:spPr>
        <p:txBody>
          <a:bodyPr anchor="b"/>
          <a:lstStyle>
            <a:lvl1pPr>
              <a:defRPr lang="en-US" sz="18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25" name="Text Placeholder 3"/>
          <p:cNvSpPr>
            <a:spLocks noGrp="1"/>
          </p:cNvSpPr>
          <p:nvPr>
            <p:ph type="body" sz="quarter" idx="16"/>
          </p:nvPr>
        </p:nvSpPr>
        <p:spPr>
          <a:xfrm>
            <a:off x="457200" y="4343400"/>
            <a:ext cx="4038600" cy="21336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10" name="Header 4"/>
          <p:cNvSpPr>
            <a:spLocks noGrp="1"/>
          </p:cNvSpPr>
          <p:nvPr>
            <p:ph type="body" sz="quarter" idx="13"/>
          </p:nvPr>
        </p:nvSpPr>
        <p:spPr>
          <a:xfrm>
            <a:off x="4648200" y="3733800"/>
            <a:ext cx="4038600" cy="609600"/>
          </a:xfrm>
          <a:prstGeom prst="rect">
            <a:avLst/>
          </a:prstGeom>
        </p:spPr>
        <p:txBody>
          <a:bodyPr anchor="b"/>
          <a:lstStyle>
            <a:lvl1pPr>
              <a:defRPr lang="en-US" sz="18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27" name="Text Placeholder 4"/>
          <p:cNvSpPr>
            <a:spLocks noGrp="1"/>
          </p:cNvSpPr>
          <p:nvPr>
            <p:ph type="body" sz="quarter" idx="17"/>
          </p:nvPr>
        </p:nvSpPr>
        <p:spPr>
          <a:xfrm>
            <a:off x="4648200" y="4343400"/>
            <a:ext cx="4038600" cy="21336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12" name="Jump Link"/>
          <p:cNvSpPr>
            <a:spLocks noGrp="1"/>
          </p:cNvSpPr>
          <p:nvPr>
            <p:ph type="body" sz="quarter" idx="11" hasCustomPrompt="1"/>
          </p:nvPr>
        </p:nvSpPr>
        <p:spPr>
          <a:xfrm>
            <a:off x="3356610" y="64770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Tree>
    <p:extLst>
      <p:ext uri="{BB962C8B-B14F-4D97-AF65-F5344CB8AC3E}">
        <p14:creationId xmlns:p14="http://schemas.microsoft.com/office/powerpoint/2010/main" val="365626086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Red Bar Footer_Appendix_Title and Text">
    <p:spTree>
      <p:nvGrpSpPr>
        <p:cNvPr id="1" name=""/>
        <p:cNvGrpSpPr/>
        <p:nvPr/>
      </p:nvGrpSpPr>
      <p:grpSpPr>
        <a:xfrm>
          <a:off x="0" y="0"/>
          <a:ext cx="0" cy="0"/>
          <a:chOff x="0" y="0"/>
          <a:chExt cx="0" cy="0"/>
        </a:xfrm>
      </p:grpSpPr>
      <p:sp>
        <p:nvSpPr>
          <p:cNvPr id="6" name="Slide Title"/>
          <p:cNvSpPr>
            <a:spLocks noGrp="1"/>
          </p:cNvSpPr>
          <p:nvPr>
            <p:ph type="title"/>
          </p:nvPr>
        </p:nvSpPr>
        <p:spPr>
          <a:xfrm>
            <a:off x="0" y="228600"/>
            <a:ext cx="91440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5" name="Jump Link"/>
          <p:cNvSpPr>
            <a:spLocks noGrp="1"/>
          </p:cNvSpPr>
          <p:nvPr>
            <p:ph type="body" sz="quarter" idx="11" hasCustomPrompt="1"/>
          </p:nvPr>
        </p:nvSpPr>
        <p:spPr>
          <a:xfrm>
            <a:off x="3356610" y="64770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
        <p:nvSpPr>
          <p:cNvPr id="8" name="Text Placeholder 1"/>
          <p:cNvSpPr>
            <a:spLocks noGrp="1"/>
          </p:cNvSpPr>
          <p:nvPr>
            <p:ph type="body" sz="quarter" idx="12"/>
          </p:nvPr>
        </p:nvSpPr>
        <p:spPr>
          <a:xfrm>
            <a:off x="457200" y="990600"/>
            <a:ext cx="8229600" cy="5410200"/>
          </a:xfrm>
          <a:prstGeom prst="rect">
            <a:avLst/>
          </a:prstGeom>
        </p:spPr>
        <p:txBody>
          <a:bodyPr/>
          <a:lstStyle>
            <a:lvl1pPr marL="0" indent="0">
              <a:spcAft>
                <a:spcPts val="800"/>
              </a:spcAft>
              <a:buNone/>
              <a:defRPr sz="24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edit Master text styles</a:t>
            </a:r>
          </a:p>
        </p:txBody>
      </p:sp>
    </p:spTree>
    <p:extLst>
      <p:ext uri="{BB962C8B-B14F-4D97-AF65-F5344CB8AC3E}">
        <p14:creationId xmlns:p14="http://schemas.microsoft.com/office/powerpoint/2010/main" val="267836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Red Bar Footer_Appendix_2-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Text Placeholder 1"/>
          <p:cNvSpPr>
            <a:spLocks noGrp="1"/>
          </p:cNvSpPr>
          <p:nvPr>
            <p:ph type="body" sz="quarter" idx="12"/>
          </p:nvPr>
        </p:nvSpPr>
        <p:spPr>
          <a:xfrm>
            <a:off x="457200" y="1600200"/>
            <a:ext cx="4038600" cy="4800600"/>
          </a:xfrm>
          <a:prstGeom prst="rect">
            <a:avLst/>
          </a:prstGeom>
        </p:spPr>
        <p:txBody>
          <a:bodyPr/>
          <a:lstStyle>
            <a:lvl1pPr marL="0" indent="0">
              <a:spcAft>
                <a:spcPts val="800"/>
              </a:spcAft>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 name="Header 2"/>
          <p:cNvSpPr>
            <a:spLocks noGrp="1"/>
          </p:cNvSpPr>
          <p:nvPr>
            <p:ph type="body" sz="quarter" idx="3"/>
          </p:nvPr>
        </p:nvSpPr>
        <p:spPr>
          <a:xfrm>
            <a:off x="4645026" y="960438"/>
            <a:ext cx="4117974"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2"/>
          <p:cNvSpPr>
            <a:spLocks noGrp="1"/>
          </p:cNvSpPr>
          <p:nvPr>
            <p:ph type="body" sz="quarter" idx="14"/>
          </p:nvPr>
        </p:nvSpPr>
        <p:spPr>
          <a:xfrm>
            <a:off x="4648200" y="1600200"/>
            <a:ext cx="4114800" cy="4800600"/>
          </a:xfrm>
          <a:prstGeom prst="rect">
            <a:avLst/>
          </a:prstGeom>
        </p:spPr>
        <p:txBody>
          <a:bodyPr/>
          <a:lstStyle>
            <a:lvl1pPr marL="0" indent="0">
              <a:spcAft>
                <a:spcPts val="800"/>
              </a:spcAft>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3" name="Jump link"/>
          <p:cNvSpPr>
            <a:spLocks noGrp="1"/>
          </p:cNvSpPr>
          <p:nvPr>
            <p:ph type="body" sz="quarter" idx="13" hasCustomPrompt="1"/>
          </p:nvPr>
        </p:nvSpPr>
        <p:spPr>
          <a:xfrm>
            <a:off x="3356610" y="64770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Tree>
    <p:extLst>
      <p:ext uri="{BB962C8B-B14F-4D97-AF65-F5344CB8AC3E}">
        <p14:creationId xmlns:p14="http://schemas.microsoft.com/office/powerpoint/2010/main" val="109974784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Red Bar Footer_Appendix_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1"/>
          <p:cNvSpPr>
            <a:spLocks noGrp="1"/>
          </p:cNvSpPr>
          <p:nvPr>
            <p:ph type="body" sz="quarter" idx="14"/>
          </p:nvPr>
        </p:nvSpPr>
        <p:spPr>
          <a:xfrm>
            <a:off x="457200" y="1600200"/>
            <a:ext cx="4038600" cy="1981200"/>
          </a:xfrm>
          <a:prstGeom prst="rect">
            <a:avLst/>
          </a:prstGeom>
        </p:spPr>
        <p:txBody>
          <a:bodyPr/>
          <a:lstStyle>
            <a:lvl1pPr marL="0" indent="0">
              <a:spcAft>
                <a:spcPts val="800"/>
              </a:spcAft>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Text Placeholder 2"/>
          <p:cNvSpPr>
            <a:spLocks noGrp="1"/>
          </p:cNvSpPr>
          <p:nvPr>
            <p:ph type="body" sz="quarter" idx="15"/>
          </p:nvPr>
        </p:nvSpPr>
        <p:spPr>
          <a:xfrm>
            <a:off x="4648200" y="1600200"/>
            <a:ext cx="4038600" cy="19812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7" name="Header 3"/>
          <p:cNvSpPr>
            <a:spLocks noGrp="1"/>
          </p:cNvSpPr>
          <p:nvPr>
            <p:ph type="body" sz="quarter" idx="12"/>
          </p:nvPr>
        </p:nvSpPr>
        <p:spPr>
          <a:xfrm>
            <a:off x="457200" y="3657600"/>
            <a:ext cx="4038600" cy="609600"/>
          </a:xfrm>
          <a:prstGeom prst="rect">
            <a:avLst/>
          </a:prstGeom>
        </p:spPr>
        <p:txBody>
          <a:bodyPr anchor="b"/>
          <a:lstStyle>
            <a:lvl1pPr>
              <a:defRPr lang="en-US" sz="18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25" name="Text Placeholder 3"/>
          <p:cNvSpPr>
            <a:spLocks noGrp="1"/>
          </p:cNvSpPr>
          <p:nvPr>
            <p:ph type="body" sz="quarter" idx="16"/>
          </p:nvPr>
        </p:nvSpPr>
        <p:spPr>
          <a:xfrm>
            <a:off x="457200" y="4267200"/>
            <a:ext cx="4038600" cy="21336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10" name="Header 4"/>
          <p:cNvSpPr>
            <a:spLocks noGrp="1"/>
          </p:cNvSpPr>
          <p:nvPr>
            <p:ph type="body" sz="quarter" idx="13"/>
          </p:nvPr>
        </p:nvSpPr>
        <p:spPr>
          <a:xfrm>
            <a:off x="4648200" y="3657600"/>
            <a:ext cx="4038600" cy="609600"/>
          </a:xfrm>
          <a:prstGeom prst="rect">
            <a:avLst/>
          </a:prstGeom>
        </p:spPr>
        <p:txBody>
          <a:bodyPr anchor="b"/>
          <a:lstStyle>
            <a:lvl1pPr>
              <a:defRPr lang="en-US" sz="18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27" name="Text Placeholder 4"/>
          <p:cNvSpPr>
            <a:spLocks noGrp="1"/>
          </p:cNvSpPr>
          <p:nvPr>
            <p:ph type="body" sz="quarter" idx="17"/>
          </p:nvPr>
        </p:nvSpPr>
        <p:spPr>
          <a:xfrm>
            <a:off x="4648200" y="4267200"/>
            <a:ext cx="4038600" cy="21336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18" name="Jump Link"/>
          <p:cNvSpPr>
            <a:spLocks noGrp="1"/>
          </p:cNvSpPr>
          <p:nvPr>
            <p:ph type="body" sz="quarter" idx="11" hasCustomPrompt="1"/>
          </p:nvPr>
        </p:nvSpPr>
        <p:spPr>
          <a:xfrm>
            <a:off x="3356610" y="64770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Tree>
    <p:extLst>
      <p:ext uri="{BB962C8B-B14F-4D97-AF65-F5344CB8AC3E}">
        <p14:creationId xmlns:p14="http://schemas.microsoft.com/office/powerpoint/2010/main" val="311237826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903DB6BE-E2F3-2A47-94A8-585F5DD0180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777" t="11823" r="5903" b="4524"/>
          <a:stretch/>
        </p:blipFill>
        <p:spPr>
          <a:xfrm>
            <a:off x="0" y="1520825"/>
            <a:ext cx="9144000" cy="4846438"/>
          </a:xfrm>
          <a:prstGeom prst="rect">
            <a:avLst/>
          </a:prstGeom>
        </p:spPr>
      </p:pic>
      <p:grpSp>
        <p:nvGrpSpPr>
          <p:cNvPr id="20" name="Group 19"/>
          <p:cNvGrpSpPr/>
          <p:nvPr userDrawn="1"/>
        </p:nvGrpSpPr>
        <p:grpSpPr>
          <a:xfrm>
            <a:off x="331115" y="2099014"/>
            <a:ext cx="3863458" cy="3863458"/>
            <a:chOff x="331115" y="2099014"/>
            <a:chExt cx="3863458" cy="3863458"/>
          </a:xfrm>
        </p:grpSpPr>
        <p:sp>
          <p:nvSpPr>
            <p:cNvPr id="13" name="Rectangle 12">
              <a:extLst>
                <a:ext uri="{FF2B5EF4-FFF2-40B4-BE49-F238E27FC236}">
                  <a16:creationId xmlns:a16="http://schemas.microsoft.com/office/drawing/2014/main" id="{FD9DDEA9-6897-2B48-BA6A-9075880AA615}"/>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6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EC86C884-D766-9149-B40E-B86A943DE6D1}"/>
              </a:ext>
            </a:extLst>
          </p:cNvPr>
          <p:cNvCxnSpPr>
            <a:cxnSpLocks/>
          </p:cNvCxnSpPr>
          <p:nvPr userDrawn="1"/>
        </p:nvCxnSpPr>
        <p:spPr>
          <a:xfrm>
            <a:off x="713232" y="4919472"/>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32"/>
          <p:cNvSpPr>
            <a:spLocks noGrp="1"/>
          </p:cNvSpPr>
          <p:nvPr>
            <p:ph type="body" sz="quarter" idx="10"/>
          </p:nvPr>
        </p:nvSpPr>
        <p:spPr>
          <a:xfrm>
            <a:off x="621792" y="5093208"/>
            <a:ext cx="2788920" cy="576185"/>
          </a:xfr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pic>
        <p:nvPicPr>
          <p:cNvPr id="16" name="Picture 15">
            <a:extLst>
              <a:ext uri="{FF2B5EF4-FFF2-40B4-BE49-F238E27FC236}">
                <a16:creationId xmlns:a16="http://schemas.microsoft.com/office/drawing/2014/main" id="{28A1600F-0570-410C-9F95-5DDBAF63CCF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pic>
        <p:nvPicPr>
          <p:cNvPr id="21" name="Picture 20">
            <a:extLst>
              <a:ext uri="{FF2B5EF4-FFF2-40B4-BE49-F238E27FC236}">
                <a16:creationId xmlns:a16="http://schemas.microsoft.com/office/drawing/2014/main" id="{CE58448A-1EBE-41B2-B940-5B338FAA80A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167734" y="472527"/>
            <a:ext cx="3587614" cy="189801"/>
          </a:xfrm>
          <a:prstGeom prst="rect">
            <a:avLst/>
          </a:prstGeom>
        </p:spPr>
      </p:pic>
    </p:spTree>
    <p:extLst>
      <p:ext uri="{BB962C8B-B14F-4D97-AF65-F5344CB8AC3E}">
        <p14:creationId xmlns:p14="http://schemas.microsoft.com/office/powerpoint/2010/main" val="3274512074"/>
      </p:ext>
    </p:extLst>
  </p:cSld>
  <p:clrMapOvr>
    <a:masterClrMapping/>
  </p:clrMapOvr>
  <p:extLst>
    <p:ext uri="{DCECCB84-F9BA-43D5-87BE-67443E8EF086}">
      <p15:sldGuideLst xmlns:p15="http://schemas.microsoft.com/office/powerpoint/2012/main">
        <p15:guide id="1" orient="horz" pos="957">
          <p15:clr>
            <a:srgbClr val="FBAE40"/>
          </p15:clr>
        </p15:guide>
        <p15:guide id="2" pos="2880">
          <p15:clr>
            <a:srgbClr val="FBAE40"/>
          </p15:clr>
        </p15:guide>
        <p15:guide id="3" pos="456">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Title Slide Photo">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C0C4BDB-A03D-4245-B68D-139B6936858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9486" r="23740"/>
          <a:stretch/>
        </p:blipFill>
        <p:spPr>
          <a:xfrm>
            <a:off x="-13645" y="1524000"/>
            <a:ext cx="9157646" cy="4845007"/>
          </a:xfrm>
          <a:prstGeom prst="rect">
            <a:avLst/>
          </a:prstGeom>
        </p:spPr>
      </p:pic>
      <p:cxnSp>
        <p:nvCxnSpPr>
          <p:cNvPr id="9" name="Straight Connector 8">
            <a:extLst>
              <a:ext uri="{FF2B5EF4-FFF2-40B4-BE49-F238E27FC236}">
                <a16:creationId xmlns:a16="http://schemas.microsoft.com/office/drawing/2014/main" id="{EC86C884-D766-9149-B40E-B86A943DE6D1}"/>
              </a:ext>
            </a:extLst>
          </p:cNvPr>
          <p:cNvCxnSpPr>
            <a:cxnSpLocks/>
          </p:cNvCxnSpPr>
          <p:nvPr userDrawn="1"/>
        </p:nvCxnSpPr>
        <p:spPr>
          <a:xfrm>
            <a:off x="713232" y="4919472"/>
            <a:ext cx="2532888"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DCD42FAE-26E3-4DE5-BC8F-C630755CABB5}"/>
              </a:ext>
            </a:extLst>
          </p:cNvPr>
          <p:cNvGrpSpPr/>
          <p:nvPr userDrawn="1"/>
        </p:nvGrpSpPr>
        <p:grpSpPr>
          <a:xfrm>
            <a:off x="331115" y="2099014"/>
            <a:ext cx="3863458" cy="3863458"/>
            <a:chOff x="331115" y="2099014"/>
            <a:chExt cx="3863458" cy="3863458"/>
          </a:xfrm>
        </p:grpSpPr>
        <p:sp>
          <p:nvSpPr>
            <p:cNvPr id="36" name="Rectangle 35">
              <a:extLst>
                <a:ext uri="{FF2B5EF4-FFF2-40B4-BE49-F238E27FC236}">
                  <a16:creationId xmlns:a16="http://schemas.microsoft.com/office/drawing/2014/main" id="{BC05BDC1-9FD2-487F-96D3-99A60DFF2DF9}"/>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3B6C85AF-40BF-481F-B230-2EC2FE116ADE}"/>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19C82988-802C-4FB8-98AD-D2FC0A223CD6}"/>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39" name="Straight Connector 38">
              <a:extLst>
                <a:ext uri="{FF2B5EF4-FFF2-40B4-BE49-F238E27FC236}">
                  <a16:creationId xmlns:a16="http://schemas.microsoft.com/office/drawing/2014/main" id="{50748757-6631-4B8F-B2B2-0A5D2A24C956}"/>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itle 1">
            <a:extLst>
              <a:ext uri="{FF2B5EF4-FFF2-40B4-BE49-F238E27FC236}">
                <a16:creationId xmlns:a16="http://schemas.microsoft.com/office/drawing/2014/main" id="{DB33C924-3FD6-46F3-8F4D-D93347665641}"/>
              </a:ext>
            </a:extLst>
          </p:cNvPr>
          <p:cNvSpPr>
            <a:spLocks noGrp="1"/>
          </p:cNvSpPr>
          <p:nvPr>
            <p:ph type="ctrTitle"/>
          </p:nvPr>
        </p:nvSpPr>
        <p:spPr>
          <a:xfrm>
            <a:off x="621792" y="3008376"/>
            <a:ext cx="2788920" cy="1289304"/>
          </a:xfrm>
        </p:spPr>
        <p:txBody>
          <a:bodyPr anchor="t">
            <a:noAutofit/>
          </a:bodyPr>
          <a:lstStyle>
            <a:lvl1pPr algn="l">
              <a:lnSpc>
                <a:spcPct val="100000"/>
              </a:lnSpc>
              <a:defRPr sz="2600" b="1">
                <a:solidFill>
                  <a:srgbClr val="FFB600"/>
                </a:solidFill>
              </a:defRPr>
            </a:lvl1pPr>
          </a:lstStyle>
          <a:p>
            <a:r>
              <a:rPr lang="en-US"/>
              <a:t>Click to edit Master title style</a:t>
            </a:r>
            <a:endParaRPr lang="en-US" dirty="0"/>
          </a:p>
        </p:txBody>
      </p:sp>
      <p:sp>
        <p:nvSpPr>
          <p:cNvPr id="41" name="Subtitle 2">
            <a:extLst>
              <a:ext uri="{FF2B5EF4-FFF2-40B4-BE49-F238E27FC236}">
                <a16:creationId xmlns:a16="http://schemas.microsoft.com/office/drawing/2014/main" id="{AFDF1C8C-EF32-4F80-8B3B-9EDA8D988F24}"/>
              </a:ext>
            </a:extLst>
          </p:cNvPr>
          <p:cNvSpPr>
            <a:spLocks noGrp="1"/>
          </p:cNvSpPr>
          <p:nvPr>
            <p:ph type="subTitle" idx="1"/>
          </p:nvPr>
        </p:nvSpPr>
        <p:spPr>
          <a:xfrm>
            <a:off x="621792" y="4261104"/>
            <a:ext cx="2788920" cy="457200"/>
          </a:xfr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2" name="Text Placeholder 32">
            <a:extLst>
              <a:ext uri="{FF2B5EF4-FFF2-40B4-BE49-F238E27FC236}">
                <a16:creationId xmlns:a16="http://schemas.microsoft.com/office/drawing/2014/main" id="{88D52AD4-24DE-462D-AACA-5C2FA46AAB19}"/>
              </a:ext>
            </a:extLst>
          </p:cNvPr>
          <p:cNvSpPr>
            <a:spLocks noGrp="1"/>
          </p:cNvSpPr>
          <p:nvPr>
            <p:ph type="body" sz="quarter" idx="10"/>
          </p:nvPr>
        </p:nvSpPr>
        <p:spPr>
          <a:xfrm>
            <a:off x="621792" y="5093208"/>
            <a:ext cx="2788920" cy="576185"/>
          </a:xfr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cxnSp>
        <p:nvCxnSpPr>
          <p:cNvPr id="14" name="Straight Connector 13">
            <a:extLst>
              <a:ext uri="{FF2B5EF4-FFF2-40B4-BE49-F238E27FC236}">
                <a16:creationId xmlns:a16="http://schemas.microsoft.com/office/drawing/2014/main" id="{9D86DC85-02AF-42BC-85AD-A7AA80CB2076}"/>
              </a:ext>
            </a:extLst>
          </p:cNvPr>
          <p:cNvCxnSpPr>
            <a:cxnSpLocks/>
          </p:cNvCxnSpPr>
          <p:nvPr userDrawn="1"/>
        </p:nvCxnSpPr>
        <p:spPr>
          <a:xfrm>
            <a:off x="714711" y="4913464"/>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F0168EFA-D6C2-4F7E-B228-815598EC2B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pic>
        <p:nvPicPr>
          <p:cNvPr id="19" name="Picture 18">
            <a:extLst>
              <a:ext uri="{FF2B5EF4-FFF2-40B4-BE49-F238E27FC236}">
                <a16:creationId xmlns:a16="http://schemas.microsoft.com/office/drawing/2014/main" id="{E111D669-74A6-4F41-BFAC-F4CB24AEC38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167734" y="472527"/>
            <a:ext cx="3587614" cy="189801"/>
          </a:xfrm>
          <a:prstGeom prst="rect">
            <a:avLst/>
          </a:prstGeom>
        </p:spPr>
      </p:pic>
    </p:spTree>
    <p:extLst>
      <p:ext uri="{BB962C8B-B14F-4D97-AF65-F5344CB8AC3E}">
        <p14:creationId xmlns:p14="http://schemas.microsoft.com/office/powerpoint/2010/main" val="352241693"/>
      </p:ext>
    </p:extLst>
  </p:cSld>
  <p:clrMapOvr>
    <a:masterClrMapping/>
  </p:clrMapOvr>
  <p:extLst>
    <p:ext uri="{DCECCB84-F9BA-43D5-87BE-67443E8EF086}">
      <p15:sldGuideLst xmlns:p15="http://schemas.microsoft.com/office/powerpoint/2012/main">
        <p15:guide id="1" orient="horz" pos="95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Graphic">
    <p:spTree>
      <p:nvGrpSpPr>
        <p:cNvPr id="1" name=""/>
        <p:cNvGrpSpPr/>
        <p:nvPr/>
      </p:nvGrpSpPr>
      <p:grpSpPr>
        <a:xfrm>
          <a:off x="0" y="0"/>
          <a:ext cx="0" cy="0"/>
          <a:chOff x="0" y="0"/>
          <a:chExt cx="0" cy="0"/>
        </a:xfrm>
      </p:grpSpPr>
      <p:grpSp>
        <p:nvGrpSpPr>
          <p:cNvPr id="20" name="Group 19"/>
          <p:cNvGrpSpPr/>
          <p:nvPr userDrawn="1"/>
        </p:nvGrpSpPr>
        <p:grpSpPr>
          <a:xfrm>
            <a:off x="0" y="1521567"/>
            <a:ext cx="9144000" cy="4846438"/>
            <a:chOff x="0" y="1521567"/>
            <a:chExt cx="9144000" cy="4846438"/>
          </a:xfrm>
        </p:grpSpPr>
        <p:sp>
          <p:nvSpPr>
            <p:cNvPr id="11" name="Rectangle 10">
              <a:extLst>
                <a:ext uri="{FF2B5EF4-FFF2-40B4-BE49-F238E27FC236}">
                  <a16:creationId xmlns:a16="http://schemas.microsoft.com/office/drawing/2014/main" id="{23FD8DC8-1EF1-6B48-9F31-D9D254F85818}"/>
                </a:ext>
              </a:extLst>
            </p:cNvPr>
            <p:cNvSpPr/>
            <p:nvPr userDrawn="1"/>
          </p:nvSpPr>
          <p:spPr>
            <a:xfrm>
              <a:off x="0" y="1521567"/>
              <a:ext cx="9144000" cy="484643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500492E-5EBE-C745-8EEE-F17D4BB4582E}"/>
                </a:ext>
              </a:extLst>
            </p:cNvPr>
            <p:cNvSpPr/>
            <p:nvPr userDrawn="1"/>
          </p:nvSpPr>
          <p:spPr>
            <a:xfrm>
              <a:off x="185629" y="2001422"/>
              <a:ext cx="8493233" cy="4166364"/>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364385" y="2475809"/>
              <a:ext cx="7858340" cy="351322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1"/>
          <p:cNvSpPr>
            <a:spLocks noGrp="1"/>
          </p:cNvSpPr>
          <p:nvPr userDrawn="1">
            <p:ph type="ctrTitle"/>
          </p:nvPr>
        </p:nvSpPr>
        <p:spPr>
          <a:xfrm>
            <a:off x="777240" y="2985555"/>
            <a:ext cx="6521640" cy="873214"/>
          </a:xfrm>
        </p:spPr>
        <p:txBody>
          <a:bodyPr anchor="t">
            <a:noAutofit/>
          </a:bodyPr>
          <a:lstStyle>
            <a:lvl1pPr algn="l">
              <a:lnSpc>
                <a:spcPct val="100000"/>
              </a:lnSpc>
              <a:defRPr sz="2600" b="1">
                <a:solidFill>
                  <a:schemeClr val="accent2"/>
                </a:solidFill>
              </a:defRPr>
            </a:lvl1pPr>
          </a:lstStyle>
          <a:p>
            <a:r>
              <a:rPr lang="en-US"/>
              <a:t>Click to edit Master title style</a:t>
            </a:r>
            <a:endParaRPr lang="en-US" dirty="0"/>
          </a:p>
        </p:txBody>
      </p:sp>
      <p:sp>
        <p:nvSpPr>
          <p:cNvPr id="3" name="Subtitle 2"/>
          <p:cNvSpPr>
            <a:spLocks noGrp="1"/>
          </p:cNvSpPr>
          <p:nvPr>
            <p:ph type="subTitle" idx="1"/>
          </p:nvPr>
        </p:nvSpPr>
        <p:spPr>
          <a:xfrm>
            <a:off x="782058" y="3986784"/>
            <a:ext cx="4297680" cy="517585"/>
          </a:xfr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21" name="Straight Connector 20">
            <a:extLst>
              <a:ext uri="{FF2B5EF4-FFF2-40B4-BE49-F238E27FC236}">
                <a16:creationId xmlns:a16="http://schemas.microsoft.com/office/drawing/2014/main" id="{EC86C884-D766-9149-B40E-B86A943DE6D1}"/>
              </a:ext>
            </a:extLst>
          </p:cNvPr>
          <p:cNvCxnSpPr>
            <a:cxnSpLocks/>
          </p:cNvCxnSpPr>
          <p:nvPr userDrawn="1"/>
        </p:nvCxnSpPr>
        <p:spPr>
          <a:xfrm>
            <a:off x="867202" y="465003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32"/>
          <p:cNvSpPr>
            <a:spLocks noGrp="1"/>
          </p:cNvSpPr>
          <p:nvPr>
            <p:ph type="body" sz="quarter" idx="10"/>
          </p:nvPr>
        </p:nvSpPr>
        <p:spPr>
          <a:xfrm>
            <a:off x="777240" y="4718304"/>
            <a:ext cx="4443413" cy="576185"/>
          </a:xfrm>
        </p:spPr>
        <p:txBody>
          <a:bodyPr/>
          <a:lstStyle>
            <a:lvl1pPr>
              <a:spcBef>
                <a:spcPts val="0"/>
              </a:spcBef>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pic>
        <p:nvPicPr>
          <p:cNvPr id="15" name="Picture 14">
            <a:extLst>
              <a:ext uri="{FF2B5EF4-FFF2-40B4-BE49-F238E27FC236}">
                <a16:creationId xmlns:a16="http://schemas.microsoft.com/office/drawing/2014/main" id="{F99EC3BB-4571-47EE-A5F0-E16F7B4F295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pic>
        <p:nvPicPr>
          <p:cNvPr id="17" name="Picture 16">
            <a:extLst>
              <a:ext uri="{FF2B5EF4-FFF2-40B4-BE49-F238E27FC236}">
                <a16:creationId xmlns:a16="http://schemas.microsoft.com/office/drawing/2014/main" id="{853D62D0-94AB-439B-AC37-064E8506720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67734" y="472527"/>
            <a:ext cx="3587614" cy="189801"/>
          </a:xfrm>
          <a:prstGeom prst="rect">
            <a:avLst/>
          </a:prstGeom>
        </p:spPr>
      </p:pic>
    </p:spTree>
    <p:extLst>
      <p:ext uri="{BB962C8B-B14F-4D97-AF65-F5344CB8AC3E}">
        <p14:creationId xmlns:p14="http://schemas.microsoft.com/office/powerpoint/2010/main" val="1669351086"/>
      </p:ext>
    </p:extLst>
  </p:cSld>
  <p:clrMapOvr>
    <a:masterClrMapping/>
  </p:clrMapOvr>
  <p:extLst>
    <p:ext uri="{DCECCB84-F9BA-43D5-87BE-67443E8EF086}">
      <p15:sldGuideLst xmlns:p15="http://schemas.microsoft.com/office/powerpoint/2012/main">
        <p15:guide id="1" orient="horz" pos="959">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ivider Slide Photo">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a:ext>
            </a:extLst>
          </a:blip>
          <a:srcRect l="3849" r="15416"/>
          <a:stretch/>
        </p:blipFill>
        <p:spPr>
          <a:xfrm>
            <a:off x="0" y="0"/>
            <a:ext cx="9144000" cy="6364224"/>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9" name="Footer Placeholder 9">
            <a:extLst>
              <a:ext uri="{FF2B5EF4-FFF2-40B4-BE49-F238E27FC236}">
                <a16:creationId xmlns:a16="http://schemas.microsoft.com/office/drawing/2014/main" id="{91FFC595-1043-FF47-B12D-DE59D6ECDEAF}"/>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2" name="Footer Placeholder 4">
            <a:extLst>
              <a:ext uri="{FF2B5EF4-FFF2-40B4-BE49-F238E27FC236}">
                <a16:creationId xmlns:a16="http://schemas.microsoft.com/office/drawing/2014/main" id="{2897F304-D13A-4DA5-B7F7-FF30EFC8C454}"/>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573699904"/>
      </p:ext>
    </p:extLst>
  </p:cSld>
  <p:clrMapOvr>
    <a:masterClrMapping/>
  </p:clrMapOvr>
  <p:extLst>
    <p:ext uri="{DCECCB84-F9BA-43D5-87BE-67443E8EF086}">
      <p15:sldGuideLst xmlns:p15="http://schemas.microsoft.com/office/powerpoint/2012/main">
        <p15:guide id="1" orient="horz" pos="1488">
          <p15:clr>
            <a:srgbClr val="FBAE40"/>
          </p15:clr>
        </p15:guide>
        <p15:guide id="2" orient="horz" pos="1968">
          <p15:clr>
            <a:srgbClr val="FBAE40"/>
          </p15:clr>
        </p15:guide>
        <p15:guide id="4">
          <p15:clr>
            <a:srgbClr val="FBAE40"/>
          </p15:clr>
        </p15:guide>
        <p15:guide id="5" pos="2880">
          <p15:clr>
            <a:srgbClr val="FBAE40"/>
          </p15:clr>
        </p15:guide>
        <p15:guide id="6" pos="8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Divider Slide Photo">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14E5CB6-D66B-41F9-83A5-D13DF65813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9225" t="12480" b="3239"/>
          <a:stretch/>
        </p:blipFill>
        <p:spPr>
          <a:xfrm flipH="1">
            <a:off x="6010" y="-1"/>
            <a:ext cx="9150022" cy="6364715"/>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9" name="Footer Placeholder 9">
            <a:extLst>
              <a:ext uri="{FF2B5EF4-FFF2-40B4-BE49-F238E27FC236}">
                <a16:creationId xmlns:a16="http://schemas.microsoft.com/office/drawing/2014/main" id="{91FFC595-1043-FF47-B12D-DE59D6ECDEAF}"/>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2" name="Footer Placeholder 4">
            <a:extLst>
              <a:ext uri="{FF2B5EF4-FFF2-40B4-BE49-F238E27FC236}">
                <a16:creationId xmlns:a16="http://schemas.microsoft.com/office/drawing/2014/main" id="{2897F304-D13A-4DA5-B7F7-FF30EFC8C454}"/>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1431273565"/>
      </p:ext>
    </p:extLst>
  </p:cSld>
  <p:clrMapOvr>
    <a:masterClrMapping/>
  </p:clrMapOvr>
  <p:extLst>
    <p:ext uri="{DCECCB84-F9BA-43D5-87BE-67443E8EF086}">
      <p15:sldGuideLst xmlns:p15="http://schemas.microsoft.com/office/powerpoint/2012/main">
        <p15:guide id="1" orient="horz" pos="1488">
          <p15:clr>
            <a:srgbClr val="FBAE40"/>
          </p15:clr>
        </p15:guide>
        <p15:guide id="2" orient="horz" pos="1968">
          <p15:clr>
            <a:srgbClr val="FBAE40"/>
          </p15:clr>
        </p15:guide>
        <p15:guide id="4">
          <p15:clr>
            <a:srgbClr val="FBAE40"/>
          </p15:clr>
        </p15:guide>
        <p15:guide id="5" pos="2880">
          <p15:clr>
            <a:srgbClr val="FBAE40"/>
          </p15:clr>
        </p15:guide>
        <p15:guide id="6" pos="8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_Divider Slid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CF57B6-1B1A-4B8F-9DFF-73A531E5D77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755"/>
            <a:ext cx="9144000" cy="6361823"/>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rgbClr val="FFB600"/>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2" name="Footer Placeholder 9">
            <a:extLst>
              <a:ext uri="{FF2B5EF4-FFF2-40B4-BE49-F238E27FC236}">
                <a16:creationId xmlns:a16="http://schemas.microsoft.com/office/drawing/2014/main" id="{F1C43492-7E70-499B-AF94-526224C01DA8}"/>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3" name="Footer Placeholder 4">
            <a:extLst>
              <a:ext uri="{FF2B5EF4-FFF2-40B4-BE49-F238E27FC236}">
                <a16:creationId xmlns:a16="http://schemas.microsoft.com/office/drawing/2014/main" id="{CA704180-9FB4-409C-B364-B110408FEF18}"/>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384956622"/>
      </p:ext>
    </p:extLst>
  </p:cSld>
  <p:clrMapOvr>
    <a:masterClrMapping/>
  </p:clrMapOvr>
  <p:extLst>
    <p:ext uri="{DCECCB84-F9BA-43D5-87BE-67443E8EF086}">
      <p15:sldGuideLst xmlns:p15="http://schemas.microsoft.com/office/powerpoint/2012/main">
        <p15:guide id="1" pos="2880">
          <p15:clr>
            <a:srgbClr val="FBAE40"/>
          </p15:clr>
        </p15:guide>
        <p15:guide id="2" pos="456">
          <p15:clr>
            <a:srgbClr val="FBAE40"/>
          </p15:clr>
        </p15:guide>
        <p15:guide id="3" orient="horz" pos="2352">
          <p15:clr>
            <a:srgbClr val="FBAE40"/>
          </p15:clr>
        </p15:guide>
        <p15:guide id="4" orient="horz" pos="148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dTagline-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a:t>Click to edit Master title style</a:t>
            </a:r>
            <a:endParaRPr lang="en-US" dirty="0"/>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30741044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_Divider Slid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21C48C-3392-4FDB-9369-6BC17D9CECD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78"/>
            <a:ext cx="9144000" cy="6370670"/>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3" name="Footer Placeholder 9">
            <a:extLst>
              <a:ext uri="{FF2B5EF4-FFF2-40B4-BE49-F238E27FC236}">
                <a16:creationId xmlns:a16="http://schemas.microsoft.com/office/drawing/2014/main" id="{DB4B4D12-AF0C-4D97-9CED-90CB55C54F58}"/>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6" name="Footer Placeholder 4">
            <a:extLst>
              <a:ext uri="{FF2B5EF4-FFF2-40B4-BE49-F238E27FC236}">
                <a16:creationId xmlns:a16="http://schemas.microsoft.com/office/drawing/2014/main" id="{8F72B6D8-B4B8-483C-B007-F56FA2D2AA62}"/>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315984300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Divider Slide Phot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5957E67-98EC-4631-8D21-6B97CCB358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2"/>
          <a:stretch/>
        </p:blipFill>
        <p:spPr>
          <a:xfrm>
            <a:off x="0" y="0"/>
            <a:ext cx="9144000" cy="6367263"/>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3" name="Footer Placeholder 9">
            <a:extLst>
              <a:ext uri="{FF2B5EF4-FFF2-40B4-BE49-F238E27FC236}">
                <a16:creationId xmlns:a16="http://schemas.microsoft.com/office/drawing/2014/main" id="{FEEE245A-9698-4A49-A735-5BCF7ABE0A3A}"/>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6" name="Footer Placeholder 4">
            <a:extLst>
              <a:ext uri="{FF2B5EF4-FFF2-40B4-BE49-F238E27FC236}">
                <a16:creationId xmlns:a16="http://schemas.microsoft.com/office/drawing/2014/main" id="{B84BA6A4-9923-441F-97B3-3C28313D037C}"/>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3161406990"/>
      </p:ext>
    </p:extLst>
  </p:cSld>
  <p:clrMapOvr>
    <a:masterClrMapping/>
  </p:clrMapOvr>
  <p:extLst>
    <p:ext uri="{DCECCB84-F9BA-43D5-87BE-67443E8EF086}">
      <p15:sldGuideLst xmlns:p15="http://schemas.microsoft.com/office/powerpoint/2012/main">
        <p15:guide id="1" orient="horz" pos="1488">
          <p15:clr>
            <a:srgbClr val="FBAE40"/>
          </p15:clr>
        </p15:guide>
        <p15:guide id="2" orient="horz" pos="1968">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ivider Slide Graphic">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BAB23EC-917E-B047-8295-8203CA1ECBFE}"/>
              </a:ext>
            </a:extLst>
          </p:cNvPr>
          <p:cNvGrpSpPr/>
          <p:nvPr userDrawn="1"/>
        </p:nvGrpSpPr>
        <p:grpSpPr>
          <a:xfrm>
            <a:off x="0" y="0"/>
            <a:ext cx="9144000" cy="6366424"/>
            <a:chOff x="1" y="0"/>
            <a:chExt cx="9144000" cy="6366424"/>
          </a:xfrm>
        </p:grpSpPr>
        <p:sp>
          <p:nvSpPr>
            <p:cNvPr id="9" name="Freeform 8">
              <a:extLst>
                <a:ext uri="{FF2B5EF4-FFF2-40B4-BE49-F238E27FC236}">
                  <a16:creationId xmlns:a16="http://schemas.microsoft.com/office/drawing/2014/main" id="{622D7C90-AFB1-5842-AE7B-3EE743CC58EE}"/>
                </a:ext>
              </a:extLst>
            </p:cNvPr>
            <p:cNvSpPr/>
            <p:nvPr userDrawn="1"/>
          </p:nvSpPr>
          <p:spPr>
            <a:xfrm>
              <a:off x="720000" y="3962630"/>
              <a:ext cx="8229600" cy="2403794"/>
            </a:xfrm>
            <a:custGeom>
              <a:avLst/>
              <a:gdLst>
                <a:gd name="connsiteX0" fmla="*/ 3062211 w 8229600"/>
                <a:gd name="connsiteY0" fmla="*/ 0 h 2403794"/>
                <a:gd name="connsiteX1" fmla="*/ 8229600 w 8229600"/>
                <a:gd name="connsiteY1" fmla="*/ 2403794 h 2403794"/>
                <a:gd name="connsiteX2" fmla="*/ 0 w 8229600"/>
                <a:gd name="connsiteY2" fmla="*/ 2403794 h 2403794"/>
              </a:gdLst>
              <a:ahLst/>
              <a:cxnLst>
                <a:cxn ang="0">
                  <a:pos x="connsiteX0" y="connsiteY0"/>
                </a:cxn>
                <a:cxn ang="0">
                  <a:pos x="connsiteX1" y="connsiteY1"/>
                </a:cxn>
                <a:cxn ang="0">
                  <a:pos x="connsiteX2" y="connsiteY2"/>
                </a:cxn>
              </a:cxnLst>
              <a:rect l="l" t="t" r="r" b="b"/>
              <a:pathLst>
                <a:path w="8229600" h="2403794">
                  <a:moveTo>
                    <a:pt x="3062211" y="0"/>
                  </a:moveTo>
                  <a:lnTo>
                    <a:pt x="8229600" y="2403794"/>
                  </a:lnTo>
                  <a:lnTo>
                    <a:pt x="0" y="2403794"/>
                  </a:lnTo>
                  <a:close/>
                </a:path>
              </a:pathLst>
            </a:custGeom>
            <a:solidFill>
              <a:srgbClr val="9F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9">
              <a:extLst>
                <a:ext uri="{FF2B5EF4-FFF2-40B4-BE49-F238E27FC236}">
                  <a16:creationId xmlns:a16="http://schemas.microsoft.com/office/drawing/2014/main" id="{4F2D842F-70F3-E249-837F-3B31E02390D7}"/>
                </a:ext>
              </a:extLst>
            </p:cNvPr>
            <p:cNvSpPr/>
            <p:nvPr userDrawn="1"/>
          </p:nvSpPr>
          <p:spPr>
            <a:xfrm>
              <a:off x="3782212" y="0"/>
              <a:ext cx="5361789" cy="6366424"/>
            </a:xfrm>
            <a:custGeom>
              <a:avLst/>
              <a:gdLst>
                <a:gd name="connsiteX0" fmla="*/ 5048021 w 5361789"/>
                <a:gd name="connsiteY0" fmla="*/ 0 h 6366424"/>
                <a:gd name="connsiteX1" fmla="*/ 5361789 w 5361789"/>
                <a:gd name="connsiteY1" fmla="*/ 0 h 6366424"/>
                <a:gd name="connsiteX2" fmla="*/ 5361789 w 5361789"/>
                <a:gd name="connsiteY2" fmla="*/ 6366424 h 6366424"/>
                <a:gd name="connsiteX3" fmla="*/ 5167389 w 5361789"/>
                <a:gd name="connsiteY3" fmla="*/ 6366424 h 6366424"/>
                <a:gd name="connsiteX4" fmla="*/ 0 w 5361789"/>
                <a:gd name="connsiteY4" fmla="*/ 3962630 h 6366424"/>
                <a:gd name="connsiteX5" fmla="*/ 5048021 w 5361789"/>
                <a:gd name="connsiteY5" fmla="*/ 0 h 636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1789" h="6366424">
                  <a:moveTo>
                    <a:pt x="5048021" y="0"/>
                  </a:moveTo>
                  <a:lnTo>
                    <a:pt x="5361789" y="0"/>
                  </a:lnTo>
                  <a:lnTo>
                    <a:pt x="5361789" y="6366424"/>
                  </a:lnTo>
                  <a:lnTo>
                    <a:pt x="5167389" y="6366424"/>
                  </a:lnTo>
                  <a:lnTo>
                    <a:pt x="0" y="3962630"/>
                  </a:lnTo>
                  <a:lnTo>
                    <a:pt x="5048021" y="0"/>
                  </a:lnTo>
                  <a:close/>
                </a:path>
              </a:pathLst>
            </a:custGeom>
            <a:solidFill>
              <a:srgbClr val="E2D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6080FE84-562B-8D4E-8B93-4B4D187CAD16}"/>
                </a:ext>
              </a:extLst>
            </p:cNvPr>
            <p:cNvSpPr/>
            <p:nvPr userDrawn="1"/>
          </p:nvSpPr>
          <p:spPr>
            <a:xfrm>
              <a:off x="1" y="2203200"/>
              <a:ext cx="3782211" cy="4163224"/>
            </a:xfrm>
            <a:custGeom>
              <a:avLst/>
              <a:gdLst>
                <a:gd name="connsiteX0" fmla="*/ 0 w 3782211"/>
                <a:gd name="connsiteY0" fmla="*/ 0 h 4163224"/>
                <a:gd name="connsiteX1" fmla="*/ 3782211 w 3782211"/>
                <a:gd name="connsiteY1" fmla="*/ 1759430 h 4163224"/>
                <a:gd name="connsiteX2" fmla="*/ 720000 w 3782211"/>
                <a:gd name="connsiteY2" fmla="*/ 4163224 h 4163224"/>
                <a:gd name="connsiteX3" fmla="*/ 0 w 3782211"/>
                <a:gd name="connsiteY3" fmla="*/ 4163224 h 4163224"/>
                <a:gd name="connsiteX4" fmla="*/ 0 w 3782211"/>
                <a:gd name="connsiteY4" fmla="*/ 0 h 4163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2211" h="4163224">
                  <a:moveTo>
                    <a:pt x="0" y="0"/>
                  </a:moveTo>
                  <a:lnTo>
                    <a:pt x="3782211" y="1759430"/>
                  </a:lnTo>
                  <a:lnTo>
                    <a:pt x="720000" y="4163224"/>
                  </a:lnTo>
                  <a:lnTo>
                    <a:pt x="0" y="416322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ctrTitle" hasCustomPrompt="1"/>
          </p:nvPr>
        </p:nvSpPr>
        <p:spPr>
          <a:xfrm>
            <a:off x="356616" y="203829"/>
            <a:ext cx="7315200" cy="914400"/>
          </a:xfrm>
        </p:spPr>
        <p:txBody>
          <a:bodyPr anchor="t">
            <a:noAutofit/>
          </a:bodyPr>
          <a:lstStyle>
            <a:lvl1pPr algn="l">
              <a:lnSpc>
                <a:spcPct val="100000"/>
              </a:lnSpc>
              <a:defRPr sz="2600" b="1">
                <a:solidFill>
                  <a:schemeClr val="tx2"/>
                </a:solidFill>
              </a:defRPr>
            </a:lvl1pPr>
          </a:lstStyle>
          <a:p>
            <a:r>
              <a:rPr lang="en-US" dirty="0"/>
              <a:t>Click to edit Master title style – Divider, 26 </a:t>
            </a:r>
            <a:r>
              <a:rPr lang="en-US" dirty="0" err="1"/>
              <a:t>pt</a:t>
            </a:r>
            <a:endParaRPr lang="en-US" dirty="0"/>
          </a:p>
        </p:txBody>
      </p:sp>
      <p:sp>
        <p:nvSpPr>
          <p:cNvPr id="3" name="Subtitle 2"/>
          <p:cNvSpPr>
            <a:spLocks noGrp="1"/>
          </p:cNvSpPr>
          <p:nvPr>
            <p:ph type="subTitle" idx="1" hasCustomPrompt="1"/>
          </p:nvPr>
        </p:nvSpPr>
        <p:spPr>
          <a:xfrm>
            <a:off x="356616" y="1252728"/>
            <a:ext cx="5943600" cy="517585"/>
          </a:xfrm>
        </p:spPr>
        <p:txBody>
          <a:bodyPr/>
          <a:lstStyle>
            <a:lvl1pPr marL="0" indent="0" algn="l">
              <a:buNone/>
              <a:defRPr sz="20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 – 20 pt., Black</a:t>
            </a:r>
          </a:p>
        </p:txBody>
      </p:sp>
      <p:sp>
        <p:nvSpPr>
          <p:cNvPr id="19"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12" name="Footer Placeholder 9">
            <a:extLst>
              <a:ext uri="{FF2B5EF4-FFF2-40B4-BE49-F238E27FC236}">
                <a16:creationId xmlns:a16="http://schemas.microsoft.com/office/drawing/2014/main" id="{DFDDF79B-EC16-4D64-BB8F-31CA7644D797}"/>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3" name="Footer Placeholder 4">
            <a:extLst>
              <a:ext uri="{FF2B5EF4-FFF2-40B4-BE49-F238E27FC236}">
                <a16:creationId xmlns:a16="http://schemas.microsoft.com/office/drawing/2014/main" id="{CF049723-BA81-4AC5-BEAA-3E6F13DAD2F7}"/>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2586410056"/>
      </p:ext>
    </p:extLst>
  </p:cSld>
  <p:clrMapOvr>
    <a:masterClrMapping/>
  </p:clrMapOvr>
  <p:extLst>
    <p:ext uri="{DCECCB84-F9BA-43D5-87BE-67443E8EF086}">
      <p15:sldGuideLst xmlns:p15="http://schemas.microsoft.com/office/powerpoint/2012/main">
        <p15:guide id="1" orient="horz" pos="974">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Lite Content with Graphic">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BD6B082-7C10-BA4E-BE12-3A2FD5AE08EF}"/>
              </a:ext>
            </a:extLst>
          </p:cNvPr>
          <p:cNvGrpSpPr/>
          <p:nvPr userDrawn="1"/>
        </p:nvGrpSpPr>
        <p:grpSpPr>
          <a:xfrm>
            <a:off x="6635067" y="0"/>
            <a:ext cx="2508933" cy="6367263"/>
            <a:chOff x="3491346" y="0"/>
            <a:chExt cx="2508933" cy="6367263"/>
          </a:xfrm>
        </p:grpSpPr>
        <p:sp>
          <p:nvSpPr>
            <p:cNvPr id="12" name="Freeform 11">
              <a:extLst>
                <a:ext uri="{FF2B5EF4-FFF2-40B4-BE49-F238E27FC236}">
                  <a16:creationId xmlns:a16="http://schemas.microsoft.com/office/drawing/2014/main" id="{EA3EC593-DC20-9346-9776-FBA0FABCCDA5}"/>
                </a:ext>
              </a:extLst>
            </p:cNvPr>
            <p:cNvSpPr/>
            <p:nvPr/>
          </p:nvSpPr>
          <p:spPr>
            <a:xfrm rot="10800000">
              <a:off x="5468761" y="1352709"/>
              <a:ext cx="531517" cy="1821241"/>
            </a:xfrm>
            <a:custGeom>
              <a:avLst/>
              <a:gdLst>
                <a:gd name="connsiteX0" fmla="*/ 0 w 531517"/>
                <a:gd name="connsiteY0" fmla="*/ 1821241 h 1821241"/>
                <a:gd name="connsiteX1" fmla="*/ 0 w 531517"/>
                <a:gd name="connsiteY1" fmla="*/ 0 h 1821241"/>
                <a:gd name="connsiteX2" fmla="*/ 531517 w 531517"/>
                <a:gd name="connsiteY2" fmla="*/ 672400 h 1821241"/>
                <a:gd name="connsiteX3" fmla="*/ 0 w 531517"/>
                <a:gd name="connsiteY3" fmla="*/ 1821241 h 1821241"/>
              </a:gdLst>
              <a:ahLst/>
              <a:cxnLst>
                <a:cxn ang="0">
                  <a:pos x="connsiteX0" y="connsiteY0"/>
                </a:cxn>
                <a:cxn ang="0">
                  <a:pos x="connsiteX1" y="connsiteY1"/>
                </a:cxn>
                <a:cxn ang="0">
                  <a:pos x="connsiteX2" y="connsiteY2"/>
                </a:cxn>
                <a:cxn ang="0">
                  <a:pos x="connsiteX3" y="connsiteY3"/>
                </a:cxn>
              </a:cxnLst>
              <a:rect l="l" t="t" r="r" b="b"/>
              <a:pathLst>
                <a:path w="531517" h="1821241">
                  <a:moveTo>
                    <a:pt x="0" y="1821241"/>
                  </a:moveTo>
                  <a:lnTo>
                    <a:pt x="0" y="0"/>
                  </a:lnTo>
                  <a:lnTo>
                    <a:pt x="531517" y="672400"/>
                  </a:lnTo>
                  <a:lnTo>
                    <a:pt x="0" y="1821241"/>
                  </a:lnTo>
                  <a:close/>
                </a:path>
              </a:pathLst>
            </a:custGeom>
            <a:solidFill>
              <a:srgbClr val="9F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3" name="Freeform 12">
              <a:extLst>
                <a:ext uri="{FF2B5EF4-FFF2-40B4-BE49-F238E27FC236}">
                  <a16:creationId xmlns:a16="http://schemas.microsoft.com/office/drawing/2014/main" id="{ED31C323-8E84-A946-A27D-2777E3E0BE45}"/>
                </a:ext>
              </a:extLst>
            </p:cNvPr>
            <p:cNvSpPr/>
            <p:nvPr/>
          </p:nvSpPr>
          <p:spPr>
            <a:xfrm rot="10800000">
              <a:off x="3491346" y="0"/>
              <a:ext cx="2508932" cy="2501550"/>
            </a:xfrm>
            <a:custGeom>
              <a:avLst/>
              <a:gdLst>
                <a:gd name="connsiteX0" fmla="*/ 2508932 w 2508932"/>
                <a:gd name="connsiteY0" fmla="*/ 2501550 h 2501550"/>
                <a:gd name="connsiteX1" fmla="*/ 0 w 2508932"/>
                <a:gd name="connsiteY1" fmla="*/ 2501550 h 2501550"/>
                <a:gd name="connsiteX2" fmla="*/ 0 w 2508932"/>
                <a:gd name="connsiteY2" fmla="*/ 1148841 h 2501550"/>
                <a:gd name="connsiteX3" fmla="*/ 531517 w 2508932"/>
                <a:gd name="connsiteY3" fmla="*/ 0 h 2501550"/>
                <a:gd name="connsiteX4" fmla="*/ 2508932 w 2508932"/>
                <a:gd name="connsiteY4" fmla="*/ 2501550 h 250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932" h="2501550">
                  <a:moveTo>
                    <a:pt x="2508932" y="2501550"/>
                  </a:moveTo>
                  <a:lnTo>
                    <a:pt x="0" y="2501550"/>
                  </a:lnTo>
                  <a:lnTo>
                    <a:pt x="0" y="1148841"/>
                  </a:lnTo>
                  <a:lnTo>
                    <a:pt x="531517" y="0"/>
                  </a:lnTo>
                  <a:lnTo>
                    <a:pt x="2508932" y="2501550"/>
                  </a:lnTo>
                  <a:close/>
                </a:path>
              </a:pathLst>
            </a:custGeom>
            <a:solidFill>
              <a:srgbClr val="E2D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4" name="Freeform 13">
              <a:extLst>
                <a:ext uri="{FF2B5EF4-FFF2-40B4-BE49-F238E27FC236}">
                  <a16:creationId xmlns:a16="http://schemas.microsoft.com/office/drawing/2014/main" id="{6A9B01AF-6459-4247-AF71-3F7C135643BB}"/>
                </a:ext>
              </a:extLst>
            </p:cNvPr>
            <p:cNvSpPr/>
            <p:nvPr/>
          </p:nvSpPr>
          <p:spPr>
            <a:xfrm rot="10800000">
              <a:off x="3680272" y="1352707"/>
              <a:ext cx="2320007" cy="5014556"/>
            </a:xfrm>
            <a:custGeom>
              <a:avLst/>
              <a:gdLst>
                <a:gd name="connsiteX0" fmla="*/ 0 w 2320007"/>
                <a:gd name="connsiteY0" fmla="*/ 5014556 h 5014556"/>
                <a:gd name="connsiteX1" fmla="*/ 0 w 2320007"/>
                <a:gd name="connsiteY1" fmla="*/ 0 h 5014556"/>
                <a:gd name="connsiteX2" fmla="*/ 2320007 w 2320007"/>
                <a:gd name="connsiteY2" fmla="*/ 0 h 5014556"/>
                <a:gd name="connsiteX3" fmla="*/ 531518 w 2320007"/>
                <a:gd name="connsiteY3" fmla="*/ 3865713 h 5014556"/>
                <a:gd name="connsiteX4" fmla="*/ 1 w 2320007"/>
                <a:gd name="connsiteY4" fmla="*/ 3193313 h 5014556"/>
                <a:gd name="connsiteX5" fmla="*/ 1 w 2320007"/>
                <a:gd name="connsiteY5" fmla="*/ 5014554 h 5014556"/>
                <a:gd name="connsiteX6" fmla="*/ 0 w 2320007"/>
                <a:gd name="connsiteY6" fmla="*/ 5014556 h 50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007" h="5014556">
                  <a:moveTo>
                    <a:pt x="0" y="5014556"/>
                  </a:moveTo>
                  <a:lnTo>
                    <a:pt x="0" y="0"/>
                  </a:lnTo>
                  <a:lnTo>
                    <a:pt x="2320007" y="0"/>
                  </a:lnTo>
                  <a:lnTo>
                    <a:pt x="531518" y="3865713"/>
                  </a:lnTo>
                  <a:lnTo>
                    <a:pt x="1" y="3193313"/>
                  </a:lnTo>
                  <a:lnTo>
                    <a:pt x="1" y="5014554"/>
                  </a:lnTo>
                  <a:lnTo>
                    <a:pt x="0" y="50145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grpSp>
      <p:sp>
        <p:nvSpPr>
          <p:cNvPr id="2" name="Title 1"/>
          <p:cNvSpPr>
            <a:spLocks noGrp="1"/>
          </p:cNvSpPr>
          <p:nvPr>
            <p:ph type="title" hasCustomPrompt="1"/>
          </p:nvPr>
        </p:nvSpPr>
        <p:spPr/>
        <p:txBody>
          <a:bodyPr/>
          <a:lstStyle>
            <a:lvl1pPr>
              <a:defRPr baseline="0">
                <a:solidFill>
                  <a:schemeClr val="tx2"/>
                </a:solidFill>
              </a:defRPr>
            </a:lvl1pPr>
          </a:lstStyle>
          <a:p>
            <a:r>
              <a:rPr lang="en-US" dirty="0"/>
              <a:t>Click To Edit Master Title Style – For TOC/</a:t>
            </a:r>
            <a:br>
              <a:rPr lang="en-US" dirty="0"/>
            </a:br>
            <a:r>
              <a:rPr lang="en-US" dirty="0"/>
              <a:t>Agenda and Lite Text Slide</a:t>
            </a:r>
          </a:p>
        </p:txBody>
      </p:sp>
      <p:sp>
        <p:nvSpPr>
          <p:cNvPr id="6" name="Text Placeholder 5"/>
          <p:cNvSpPr>
            <a:spLocks noGrp="1"/>
          </p:cNvSpPr>
          <p:nvPr>
            <p:ph type="body" sz="quarter" idx="12" hasCustomPrompt="1"/>
          </p:nvPr>
        </p:nvSpPr>
        <p:spPr>
          <a:xfrm>
            <a:off x="357188" y="1280160"/>
            <a:ext cx="6858000" cy="4525963"/>
          </a:xfrm>
        </p:spPr>
        <p:txBody>
          <a:bodyPr/>
          <a:lstStyle>
            <a:lvl1pPr marL="0" indent="0">
              <a:buFont typeface="Arial" panose="020B0604020202020204" pitchFamily="34" charset="0"/>
              <a:buNone/>
              <a:tabLst/>
              <a:defRPr sz="2000" baseline="0">
                <a:solidFill>
                  <a:schemeClr val="tx2"/>
                </a:solidFill>
              </a:defRPr>
            </a:lvl1pPr>
            <a:lvl2pPr>
              <a:buClrTx/>
              <a:defRPr sz="18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dirty="0"/>
              <a:t>Edit Master text styles [20pt Arial for TOC/Agenda]</a:t>
            </a:r>
          </a:p>
          <a:p>
            <a:pPr lvl="0"/>
            <a:endParaRPr lang="en-US" dirty="0"/>
          </a:p>
        </p:txBody>
      </p:sp>
      <p:sp>
        <p:nvSpPr>
          <p:cNvPr id="10"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15" name="Footer Placeholder 9">
            <a:extLst>
              <a:ext uri="{FF2B5EF4-FFF2-40B4-BE49-F238E27FC236}">
                <a16:creationId xmlns:a16="http://schemas.microsoft.com/office/drawing/2014/main" id="{BE9A4657-960C-43DE-81AE-18CA143A4380}"/>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6" name="Footer Placeholder 4">
            <a:extLst>
              <a:ext uri="{FF2B5EF4-FFF2-40B4-BE49-F238E27FC236}">
                <a16:creationId xmlns:a16="http://schemas.microsoft.com/office/drawing/2014/main" id="{451AA9ED-A6E2-4AEB-B71F-2979D48ABE7D}"/>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3329892035"/>
      </p:ext>
    </p:extLst>
  </p:cSld>
  <p:clrMapOvr>
    <a:masterClrMapping/>
  </p:clrMapOvr>
  <p:extLst>
    <p:ext uri="{DCECCB84-F9BA-43D5-87BE-67443E8EF086}">
      <p15:sldGuideLst xmlns:p15="http://schemas.microsoft.com/office/powerpoint/2012/main">
        <p15:guide id="1" orient="horz" pos="3772">
          <p15:clr>
            <a:srgbClr val="FBAE40"/>
          </p15:clr>
        </p15:guide>
        <p15:guide id="2" orient="horz" pos="808">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56615" y="274321"/>
            <a:ext cx="6975265" cy="822960"/>
          </a:xfrm>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357187" y="1280160"/>
            <a:ext cx="6975265" cy="4707890"/>
          </a:xfrm>
        </p:spPr>
        <p:txBody>
          <a:bodyPr/>
          <a:lstStyle>
            <a:lvl1pPr>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stStyle>
          <a:p>
            <a:pPr lvl="0"/>
            <a:r>
              <a:rPr lang="en-US" dirty="0"/>
              <a:t>Edit Master text styles</a:t>
            </a:r>
          </a:p>
          <a:p>
            <a:pPr lvl="1"/>
            <a:r>
              <a:rPr lang="en-US" dirty="0"/>
              <a:t>Second level</a:t>
            </a:r>
          </a:p>
          <a:p>
            <a:pPr lvl="2"/>
            <a:r>
              <a:rPr lang="en-US" dirty="0"/>
              <a:t>Third level</a:t>
            </a:r>
          </a:p>
        </p:txBody>
      </p:sp>
      <p:sp>
        <p:nvSpPr>
          <p:cNvPr id="10"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7" name="Footer Placeholder 9">
            <a:extLst>
              <a:ext uri="{FF2B5EF4-FFF2-40B4-BE49-F238E27FC236}">
                <a16:creationId xmlns:a16="http://schemas.microsoft.com/office/drawing/2014/main" id="{A6B10B21-A22D-4973-9F22-3C85C87DD1D6}"/>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1" name="Footer Placeholder 4">
            <a:extLst>
              <a:ext uri="{FF2B5EF4-FFF2-40B4-BE49-F238E27FC236}">
                <a16:creationId xmlns:a16="http://schemas.microsoft.com/office/drawing/2014/main" id="{A3E23767-0A7E-4F0C-A99E-C1C9090D3FB7}"/>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2124320235"/>
      </p:ext>
    </p:extLst>
  </p:cSld>
  <p:clrMapOvr>
    <a:masterClrMapping/>
  </p:clrMapOvr>
  <p:extLst>
    <p:ext uri="{DCECCB84-F9BA-43D5-87BE-67443E8EF086}">
      <p15:sldGuideLst xmlns:p15="http://schemas.microsoft.com/office/powerpoint/2012/main">
        <p15:guide id="1" orient="horz" pos="3772">
          <p15:clr>
            <a:srgbClr val="FBAE40"/>
          </p15:clr>
        </p15:guide>
        <p15:guide id="2" orient="horz" pos="804">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tent 2-column">
    <p:spTree>
      <p:nvGrpSpPr>
        <p:cNvPr id="1" name=""/>
        <p:cNvGrpSpPr/>
        <p:nvPr/>
      </p:nvGrpSpPr>
      <p:grpSpPr>
        <a:xfrm>
          <a:off x="0" y="0"/>
          <a:ext cx="0" cy="0"/>
          <a:chOff x="0" y="0"/>
          <a:chExt cx="0" cy="0"/>
        </a:xfrm>
      </p:grpSpPr>
      <p:sp>
        <p:nvSpPr>
          <p:cNvPr id="2" name="Title 1"/>
          <p:cNvSpPr>
            <a:spLocks noGrp="1"/>
          </p:cNvSpPr>
          <p:nvPr>
            <p:ph type="title"/>
          </p:nvPr>
        </p:nvSpPr>
        <p:spPr>
          <a:xfrm>
            <a:off x="356616" y="274320"/>
            <a:ext cx="8436576" cy="822960"/>
          </a:xfrm>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357188" y="1280160"/>
            <a:ext cx="4114800" cy="4707890"/>
          </a:xfrm>
        </p:spPr>
        <p:txBody>
          <a:bodyPr/>
          <a:lstStyle>
            <a:lvl1pPr>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p:txBody>
      </p:sp>
      <p:sp>
        <p:nvSpPr>
          <p:cNvPr id="9" name="Text Placeholder 5"/>
          <p:cNvSpPr>
            <a:spLocks noGrp="1"/>
          </p:cNvSpPr>
          <p:nvPr>
            <p:ph type="body" sz="quarter" idx="13" hasCustomPrompt="1"/>
          </p:nvPr>
        </p:nvSpPr>
        <p:spPr>
          <a:xfrm>
            <a:off x="4672119" y="1280160"/>
            <a:ext cx="4114800" cy="4707890"/>
          </a:xfrm>
        </p:spPr>
        <p:txBody>
          <a:bodyPr/>
          <a:lstStyle>
            <a:lvl1pPr rtl="0">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p:txBody>
      </p:sp>
      <p:sp>
        <p:nvSpPr>
          <p:cNvPr id="13"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10" name="Footer Placeholder 9">
            <a:extLst>
              <a:ext uri="{FF2B5EF4-FFF2-40B4-BE49-F238E27FC236}">
                <a16:creationId xmlns:a16="http://schemas.microsoft.com/office/drawing/2014/main" id="{4806E4E2-02E1-49AB-BCC5-A8B1C1D9B871}"/>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1" name="Footer Placeholder 4">
            <a:extLst>
              <a:ext uri="{FF2B5EF4-FFF2-40B4-BE49-F238E27FC236}">
                <a16:creationId xmlns:a16="http://schemas.microsoft.com/office/drawing/2014/main" id="{78EF9E6E-260B-4AEA-92D1-41B528297A86}"/>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3761171087"/>
      </p:ext>
    </p:extLst>
  </p:cSld>
  <p:clrMapOvr>
    <a:masterClrMapping/>
  </p:clrMapOvr>
  <p:extLst>
    <p:ext uri="{DCECCB84-F9BA-43D5-87BE-67443E8EF086}">
      <p15:sldGuideLst xmlns:p15="http://schemas.microsoft.com/office/powerpoint/2012/main">
        <p15:guide id="1" orient="horz" pos="804">
          <p15:clr>
            <a:srgbClr val="FBAE40"/>
          </p15:clr>
        </p15:guide>
        <p15:guide id="2" orient="horz" pos="3772">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ent with Photo">
    <p:spTree>
      <p:nvGrpSpPr>
        <p:cNvPr id="1" name=""/>
        <p:cNvGrpSpPr/>
        <p:nvPr/>
      </p:nvGrpSpPr>
      <p:grpSpPr>
        <a:xfrm>
          <a:off x="0" y="0"/>
          <a:ext cx="0" cy="0"/>
          <a:chOff x="0" y="0"/>
          <a:chExt cx="0" cy="0"/>
        </a:xfrm>
      </p:grpSpPr>
      <p:sp>
        <p:nvSpPr>
          <p:cNvPr id="2" name="Title 1"/>
          <p:cNvSpPr>
            <a:spLocks noGrp="1"/>
          </p:cNvSpPr>
          <p:nvPr>
            <p:ph type="title"/>
          </p:nvPr>
        </p:nvSpPr>
        <p:spPr>
          <a:xfrm>
            <a:off x="356616" y="274320"/>
            <a:ext cx="4106116" cy="822960"/>
          </a:xfrm>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357188" y="1280160"/>
            <a:ext cx="4114800" cy="4707890"/>
          </a:xfrm>
        </p:spPr>
        <p:txBody>
          <a:bodyPr/>
          <a:lstStyle>
            <a:lvl1pPr>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p:txBody>
      </p:sp>
      <p:sp>
        <p:nvSpPr>
          <p:cNvPr id="10" name="Picture Placeholder 9"/>
          <p:cNvSpPr>
            <a:spLocks noGrp="1"/>
          </p:cNvSpPr>
          <p:nvPr>
            <p:ph type="pic" sz="quarter" idx="13"/>
          </p:nvPr>
        </p:nvSpPr>
        <p:spPr>
          <a:xfrm>
            <a:off x="4572000" y="0"/>
            <a:ext cx="4572000" cy="6364224"/>
          </a:xfrm>
        </p:spPr>
        <p:txBody>
          <a:bodyPr/>
          <a:lstStyle>
            <a:lvl1pPr>
              <a:defRPr>
                <a:solidFill>
                  <a:schemeClr val="tx2"/>
                </a:solidFill>
              </a:defRPr>
            </a:lvl1pPr>
          </a:lstStyle>
          <a:p>
            <a:r>
              <a:rPr lang="en-US"/>
              <a:t>Click icon to add picture</a:t>
            </a:r>
            <a:endParaRPr lang="en-US" dirty="0"/>
          </a:p>
        </p:txBody>
      </p:sp>
      <p:sp>
        <p:nvSpPr>
          <p:cNvPr id="12"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9" name="Footer Placeholder 9">
            <a:extLst>
              <a:ext uri="{FF2B5EF4-FFF2-40B4-BE49-F238E27FC236}">
                <a16:creationId xmlns:a16="http://schemas.microsoft.com/office/drawing/2014/main" id="{32FC0A7D-C449-4E7F-9213-3874E5CFF3D0}"/>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3" name="Footer Placeholder 4">
            <a:extLst>
              <a:ext uri="{FF2B5EF4-FFF2-40B4-BE49-F238E27FC236}">
                <a16:creationId xmlns:a16="http://schemas.microsoft.com/office/drawing/2014/main" id="{B7F92EB8-4DEE-49B2-B12E-4B88D7242110}"/>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1336360305"/>
      </p:ext>
    </p:extLst>
  </p:cSld>
  <p:clrMapOvr>
    <a:masterClrMapping/>
  </p:clrMapOvr>
  <p:extLst>
    <p:ext uri="{DCECCB84-F9BA-43D5-87BE-67443E8EF086}">
      <p15:sldGuideLst xmlns:p15="http://schemas.microsoft.com/office/powerpoint/2012/main">
        <p15:guide id="1" orient="horz" pos="804">
          <p15:clr>
            <a:srgbClr val="FBAE40"/>
          </p15:clr>
        </p15:guide>
        <p15:guide id="2" orient="horz" pos="3772">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able Chart Layout">
    <p:spTree>
      <p:nvGrpSpPr>
        <p:cNvPr id="1" name=""/>
        <p:cNvGrpSpPr/>
        <p:nvPr/>
      </p:nvGrpSpPr>
      <p:grpSpPr>
        <a:xfrm>
          <a:off x="0" y="0"/>
          <a:ext cx="0" cy="0"/>
          <a:chOff x="0" y="0"/>
          <a:chExt cx="0" cy="0"/>
        </a:xfrm>
      </p:grpSpPr>
      <p:sp>
        <p:nvSpPr>
          <p:cNvPr id="2" name="Title 1"/>
          <p:cNvSpPr>
            <a:spLocks noGrp="1"/>
          </p:cNvSpPr>
          <p:nvPr>
            <p:ph type="title"/>
          </p:nvPr>
        </p:nvSpPr>
        <p:spPr>
          <a:xfrm>
            <a:off x="356615" y="274321"/>
            <a:ext cx="8441755" cy="822960"/>
          </a:xfrm>
        </p:spPr>
        <p:txBody>
          <a:bodyPr/>
          <a:lstStyle>
            <a:lvl1pPr>
              <a:defRPr>
                <a:solidFill>
                  <a:schemeClr val="tx2"/>
                </a:solidFill>
              </a:defRPr>
            </a:lvl1pPr>
          </a:lstStyle>
          <a:p>
            <a:r>
              <a:rPr lang="en-US"/>
              <a:t>Click to edit Master title style</a:t>
            </a:r>
            <a:endParaRPr lang="en-US" dirty="0"/>
          </a:p>
        </p:txBody>
      </p:sp>
      <p:sp>
        <p:nvSpPr>
          <p:cNvPr id="10"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15" name="Text Placeholder 5"/>
          <p:cNvSpPr>
            <a:spLocks noGrp="1"/>
          </p:cNvSpPr>
          <p:nvPr>
            <p:ph type="body" sz="quarter" idx="12" hasCustomPrompt="1"/>
          </p:nvPr>
        </p:nvSpPr>
        <p:spPr>
          <a:xfrm>
            <a:off x="357188" y="4433570"/>
            <a:ext cx="4114800" cy="1554480"/>
          </a:xfrm>
        </p:spPr>
        <p:txBody>
          <a:bodyPr/>
          <a:lstStyle>
            <a:lvl1pPr marL="0" indent="0">
              <a:spcBef>
                <a:spcPts val="800"/>
              </a:spcBef>
              <a:buFont typeface="Arial" panose="020B0604020202020204" pitchFamily="34" charset="0"/>
              <a:buNone/>
              <a:defRPr sz="1400" b="1">
                <a:solidFill>
                  <a:schemeClr val="tx2"/>
                </a:solidFill>
              </a:defRPr>
            </a:lvl1pPr>
            <a:lvl2pPr>
              <a:buClrTx/>
              <a:defRPr sz="1400">
                <a:solidFill>
                  <a:schemeClr val="tx2"/>
                </a:solidFill>
              </a:defRPr>
            </a:lvl2pPr>
            <a:lvl3pPr marL="230188" indent="-228600">
              <a:spcBef>
                <a:spcPts val="800"/>
              </a:spcBef>
              <a:defRPr sz="1400">
                <a:solidFill>
                  <a:schemeClr val="tx2"/>
                </a:solidFill>
              </a:defRPr>
            </a:lvl3pPr>
            <a:lvl4pPr marL="460375" indent="-228600">
              <a:spcBef>
                <a:spcPts val="800"/>
              </a:spcBef>
              <a:defRPr sz="1400">
                <a:solidFill>
                  <a:schemeClr val="tx2"/>
                </a:solidFill>
              </a:defRPr>
            </a:lvl4pPr>
            <a:lvl5pPr marL="684213" indent="-228600">
              <a:spcBef>
                <a:spcPts val="800"/>
              </a:spcBef>
              <a:defRPr sz="1400"/>
            </a:lvl5pPr>
          </a:lstStyle>
          <a:p>
            <a:pPr lvl="0"/>
            <a:r>
              <a:rPr lang="en-US" dirty="0"/>
              <a:t>Edit Master text styles</a:t>
            </a:r>
          </a:p>
          <a:p>
            <a:pPr lvl="1"/>
            <a:r>
              <a:rPr lang="en-US" dirty="0"/>
              <a:t>Second level</a:t>
            </a:r>
          </a:p>
        </p:txBody>
      </p:sp>
      <p:sp>
        <p:nvSpPr>
          <p:cNvPr id="16" name="Text Placeholder 5"/>
          <p:cNvSpPr>
            <a:spLocks noGrp="1"/>
          </p:cNvSpPr>
          <p:nvPr>
            <p:ph type="body" sz="quarter" idx="14" hasCustomPrompt="1"/>
          </p:nvPr>
        </p:nvSpPr>
        <p:spPr>
          <a:xfrm>
            <a:off x="4672119" y="4433570"/>
            <a:ext cx="4114800" cy="1554480"/>
          </a:xfrm>
        </p:spPr>
        <p:txBody>
          <a:bodyPr/>
          <a:lstStyle>
            <a:lvl1pPr marL="0" indent="0" rtl="0">
              <a:spcBef>
                <a:spcPts val="800"/>
              </a:spcBef>
              <a:buFont typeface="Arial" panose="020B0604020202020204" pitchFamily="34" charset="0"/>
              <a:buNone/>
              <a:defRPr sz="1400" b="1">
                <a:solidFill>
                  <a:schemeClr val="tx2"/>
                </a:solidFill>
              </a:defRPr>
            </a:lvl1pPr>
            <a:lvl2pPr>
              <a:buClr>
                <a:schemeClr val="tx2"/>
              </a:buClr>
              <a:defRPr sz="1400">
                <a:solidFill>
                  <a:schemeClr val="tx2"/>
                </a:solidFill>
              </a:defRPr>
            </a:lvl2pPr>
            <a:lvl3pPr marL="230188" indent="-228600">
              <a:spcBef>
                <a:spcPts val="800"/>
              </a:spcBef>
              <a:buClrTx/>
              <a:defRPr sz="1400">
                <a:solidFill>
                  <a:schemeClr val="tx2"/>
                </a:solidFill>
              </a:defRPr>
            </a:lvl3pPr>
            <a:lvl4pPr marL="460375" indent="-228600">
              <a:spcBef>
                <a:spcPts val="800"/>
              </a:spcBef>
              <a:buClrTx/>
              <a:defRPr sz="1400">
                <a:solidFill>
                  <a:schemeClr val="tx2"/>
                </a:solidFill>
              </a:defRPr>
            </a:lvl4pPr>
            <a:lvl5pPr marL="684213" indent="-228600">
              <a:spcBef>
                <a:spcPts val="800"/>
              </a:spcBef>
              <a:buClrTx/>
              <a:defRPr sz="1400"/>
            </a:lvl5pPr>
            <a:lvl6pPr marL="1141413" indent="-227013">
              <a:defRPr sz="1400"/>
            </a:lvl6pPr>
          </a:lstStyle>
          <a:p>
            <a:pPr lvl="0"/>
            <a:r>
              <a:rPr lang="en-US" dirty="0"/>
              <a:t>Edit Master text styles</a:t>
            </a:r>
          </a:p>
          <a:p>
            <a:pPr lvl="1"/>
            <a:r>
              <a:rPr lang="en-US" dirty="0"/>
              <a:t>Second level</a:t>
            </a:r>
          </a:p>
        </p:txBody>
      </p:sp>
      <p:sp>
        <p:nvSpPr>
          <p:cNvPr id="11" name="Footer Placeholder 9">
            <a:extLst>
              <a:ext uri="{FF2B5EF4-FFF2-40B4-BE49-F238E27FC236}">
                <a16:creationId xmlns:a16="http://schemas.microsoft.com/office/drawing/2014/main" id="{578BD2ED-4CD4-4A08-A1AB-BE9089BBD0EC}"/>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2" name="Footer Placeholder 4">
            <a:extLst>
              <a:ext uri="{FF2B5EF4-FFF2-40B4-BE49-F238E27FC236}">
                <a16:creationId xmlns:a16="http://schemas.microsoft.com/office/drawing/2014/main" id="{663CC9DE-998A-4CE0-9F7E-6227FE125B49}"/>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3939985942"/>
      </p:ext>
    </p:extLst>
  </p:cSld>
  <p:clrMapOvr>
    <a:masterClrMapping/>
  </p:clrMapOvr>
  <p:extLst>
    <p:ext uri="{DCECCB84-F9BA-43D5-87BE-67443E8EF086}">
      <p15:sldGuideLst xmlns:p15="http://schemas.microsoft.com/office/powerpoint/2012/main">
        <p15:guide id="1" orient="horz" pos="804">
          <p15:clr>
            <a:srgbClr val="FBAE40"/>
          </p15:clr>
        </p15:guide>
        <p15:guide id="2" orient="horz" pos="3772">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
    <p:spTree>
      <p:nvGrpSpPr>
        <p:cNvPr id="1" name=""/>
        <p:cNvGrpSpPr/>
        <p:nvPr/>
      </p:nvGrpSpPr>
      <p:grpSpPr>
        <a:xfrm>
          <a:off x="0" y="0"/>
          <a:ext cx="0" cy="0"/>
          <a:chOff x="0" y="0"/>
          <a:chExt cx="0" cy="0"/>
        </a:xfrm>
      </p:grpSpPr>
      <p:sp>
        <p:nvSpPr>
          <p:cNvPr id="22" name="Text Placeholder 2"/>
          <p:cNvSpPr>
            <a:spLocks noGrp="1"/>
          </p:cNvSpPr>
          <p:nvPr>
            <p:ph idx="1"/>
          </p:nvPr>
        </p:nvSpPr>
        <p:spPr>
          <a:xfrm>
            <a:off x="822960" y="3355848"/>
            <a:ext cx="6858000" cy="2632202"/>
          </a:xfrm>
          <a:prstGeom prst="rect">
            <a:avLst/>
          </a:prstGeom>
        </p:spPr>
        <p:txBody>
          <a:bodyPr vert="horz" lIns="91440" tIns="45720" rIns="91440" bIns="45720" rtlCol="0">
            <a:noAutofit/>
          </a:bodyPr>
          <a:lstStyle>
            <a:lvl1pPr>
              <a:spcBef>
                <a:spcPts val="0"/>
              </a:spcBef>
              <a:defRPr sz="1800"/>
            </a:lvl1pPr>
          </a:lstStyle>
          <a:p>
            <a:pPr lvl="0"/>
            <a:r>
              <a:rPr lang="en-US"/>
              <a:t>Edit Master text styles</a:t>
            </a:r>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3" name="Picture Placeholder 2">
            <a:extLst>
              <a:ext uri="{FF2B5EF4-FFF2-40B4-BE49-F238E27FC236}">
                <a16:creationId xmlns:a16="http://schemas.microsoft.com/office/drawing/2014/main" id="{9994DF0F-078F-4C4A-810D-ABEE40A74563}"/>
              </a:ext>
            </a:extLst>
          </p:cNvPr>
          <p:cNvSpPr>
            <a:spLocks noGrp="1"/>
          </p:cNvSpPr>
          <p:nvPr>
            <p:ph type="pic" sz="quarter" idx="10"/>
          </p:nvPr>
        </p:nvSpPr>
        <p:spPr>
          <a:xfrm>
            <a:off x="353951" y="2163986"/>
            <a:ext cx="1069848" cy="1069848"/>
          </a:xfrm>
        </p:spPr>
        <p:txBody>
          <a:bodyPr/>
          <a:lstStyle/>
          <a:p>
            <a:r>
              <a:rPr lang="en-US"/>
              <a:t>Click icon to add picture</a:t>
            </a:r>
            <a:endParaRPr lang="en-US" dirty="0"/>
          </a:p>
        </p:txBody>
      </p:sp>
      <p:sp>
        <p:nvSpPr>
          <p:cNvPr id="26" name="Title 1">
            <a:extLst>
              <a:ext uri="{FF2B5EF4-FFF2-40B4-BE49-F238E27FC236}">
                <a16:creationId xmlns:a16="http://schemas.microsoft.com/office/drawing/2014/main" id="{C5DDFF34-02EA-D742-9BC0-FE557E673550}"/>
              </a:ext>
            </a:extLst>
          </p:cNvPr>
          <p:cNvSpPr>
            <a:spLocks noGrp="1"/>
          </p:cNvSpPr>
          <p:nvPr>
            <p:ph type="ctrTitle"/>
          </p:nvPr>
        </p:nvSpPr>
        <p:spPr>
          <a:xfrm>
            <a:off x="246888" y="1419046"/>
            <a:ext cx="3793501" cy="914400"/>
          </a:xfrm>
        </p:spPr>
        <p:txBody>
          <a:bodyPr anchor="t">
            <a:noAutofit/>
          </a:bodyPr>
          <a:lstStyle>
            <a:lvl1pPr algn="l">
              <a:lnSpc>
                <a:spcPct val="100000"/>
              </a:lnSpc>
              <a:defRPr sz="2400" b="1">
                <a:solidFill>
                  <a:schemeClr val="tx2"/>
                </a:solidFill>
              </a:defRPr>
            </a:lvl1pPr>
          </a:lstStyle>
          <a:p>
            <a:r>
              <a:rPr lang="en-US"/>
              <a:t>Click to edit Master title style</a:t>
            </a:r>
            <a:endParaRPr lang="en-US" dirty="0"/>
          </a:p>
        </p:txBody>
      </p:sp>
      <p:sp>
        <p:nvSpPr>
          <p:cNvPr id="12" name="Footer Placeholder 9">
            <a:extLst>
              <a:ext uri="{FF2B5EF4-FFF2-40B4-BE49-F238E27FC236}">
                <a16:creationId xmlns:a16="http://schemas.microsoft.com/office/drawing/2014/main" id="{D70A54C8-3BEB-479C-8132-ED850D718912}"/>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144CD1C8-B489-4F25-BF47-B0BC6065CF5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pic>
        <p:nvPicPr>
          <p:cNvPr id="14" name="Picture 13">
            <a:extLst>
              <a:ext uri="{FF2B5EF4-FFF2-40B4-BE49-F238E27FC236}">
                <a16:creationId xmlns:a16="http://schemas.microsoft.com/office/drawing/2014/main" id="{06852B0C-8397-4528-A540-DECD1AFBFF4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67734" y="472527"/>
            <a:ext cx="3587614" cy="189801"/>
          </a:xfrm>
          <a:prstGeom prst="rect">
            <a:avLst/>
          </a:prstGeom>
        </p:spPr>
      </p:pic>
      <p:sp>
        <p:nvSpPr>
          <p:cNvPr id="15" name="Footer Placeholder 4">
            <a:extLst>
              <a:ext uri="{FF2B5EF4-FFF2-40B4-BE49-F238E27FC236}">
                <a16:creationId xmlns:a16="http://schemas.microsoft.com/office/drawing/2014/main" id="{468047D7-62BE-4F0D-946F-293638AAFCD9}"/>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1774609148"/>
      </p:ext>
    </p:extLst>
  </p:cSld>
  <p:clrMapOvr>
    <a:masterClrMapping/>
  </p:clrMapOvr>
  <p:extLst>
    <p:ext uri="{DCECCB84-F9BA-43D5-87BE-67443E8EF086}">
      <p15:sldGuideLst xmlns:p15="http://schemas.microsoft.com/office/powerpoint/2012/main">
        <p15:guide id="1" orient="horz" pos="957">
          <p15:clr>
            <a:srgbClr val="FBAE40"/>
          </p15:clr>
        </p15:guide>
        <p15:guide id="2" orient="horz" pos="206">
          <p15:clr>
            <a:srgbClr val="FBAE40"/>
          </p15:clr>
        </p15:guide>
        <p15:guide id="3" orient="horz" pos="3772">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structionsl Slide">
    <p:spTree>
      <p:nvGrpSpPr>
        <p:cNvPr id="1" name=""/>
        <p:cNvGrpSpPr/>
        <p:nvPr/>
      </p:nvGrpSpPr>
      <p:grpSpPr>
        <a:xfrm>
          <a:off x="0" y="0"/>
          <a:ext cx="0" cy="0"/>
          <a:chOff x="0" y="0"/>
          <a:chExt cx="0" cy="0"/>
        </a:xfrm>
      </p:grpSpPr>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3" name="Content Placeholder 2"/>
          <p:cNvSpPr>
            <a:spLocks noGrp="1"/>
          </p:cNvSpPr>
          <p:nvPr>
            <p:ph sz="quarter" idx="10"/>
          </p:nvPr>
        </p:nvSpPr>
        <p:spPr>
          <a:xfrm>
            <a:off x="356616" y="1371600"/>
            <a:ext cx="8534400" cy="4616450"/>
          </a:xfrm>
        </p:spPr>
        <p:txBody>
          <a:bodyPr/>
          <a:lstStyle/>
          <a:p>
            <a:pPr lvl="0"/>
            <a:r>
              <a:rPr lang="en-US"/>
              <a:t>Edit Master text styles</a:t>
            </a:r>
          </a:p>
          <a:p>
            <a:pPr lvl="1"/>
            <a:r>
              <a:rPr lang="en-US"/>
              <a:t>Second level</a:t>
            </a:r>
          </a:p>
          <a:p>
            <a:pPr lvl="2"/>
            <a:r>
              <a:rPr lang="en-US"/>
              <a:t>Third level</a:t>
            </a:r>
          </a:p>
        </p:txBody>
      </p:sp>
      <p:sp>
        <p:nvSpPr>
          <p:cNvPr id="10" name="Title 1"/>
          <p:cNvSpPr>
            <a:spLocks noGrp="1"/>
          </p:cNvSpPr>
          <p:nvPr>
            <p:ph type="title"/>
          </p:nvPr>
        </p:nvSpPr>
        <p:spPr>
          <a:xfrm>
            <a:off x="1472185" y="274321"/>
            <a:ext cx="7430276" cy="822960"/>
          </a:xfrm>
        </p:spPr>
        <p:txBody>
          <a:bodyPr/>
          <a:lstStyle>
            <a:lvl1pPr>
              <a:defRPr>
                <a:solidFill>
                  <a:schemeClr val="tx2"/>
                </a:solidFill>
              </a:defRPr>
            </a:lvl1pPr>
          </a:lstStyle>
          <a:p>
            <a:r>
              <a:rPr lang="en-US"/>
              <a:t>Click to edit Master title style</a:t>
            </a:r>
            <a:endParaRPr lang="en-US" dirty="0"/>
          </a:p>
        </p:txBody>
      </p:sp>
      <p:sp>
        <p:nvSpPr>
          <p:cNvPr id="9" name="Footer Placeholder 9">
            <a:extLst>
              <a:ext uri="{FF2B5EF4-FFF2-40B4-BE49-F238E27FC236}">
                <a16:creationId xmlns:a16="http://schemas.microsoft.com/office/drawing/2014/main" id="{ABEF75F3-1711-489F-A08C-9328DE9AC7F2}"/>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63FE81A5-2073-4945-BB5B-812F9353FEB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sp>
        <p:nvSpPr>
          <p:cNvPr id="13" name="Footer Placeholder 4">
            <a:extLst>
              <a:ext uri="{FF2B5EF4-FFF2-40B4-BE49-F238E27FC236}">
                <a16:creationId xmlns:a16="http://schemas.microsoft.com/office/drawing/2014/main" id="{C216BB23-582F-4B13-8CFC-A600617B3D7C}"/>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1623153123"/>
      </p:ext>
    </p:extLst>
  </p:cSld>
  <p:clrMapOvr>
    <a:masterClrMapping/>
  </p:clrMapOvr>
  <p:extLst>
    <p:ext uri="{DCECCB84-F9BA-43D5-87BE-67443E8EF086}">
      <p15:sldGuideLst xmlns:p15="http://schemas.microsoft.com/office/powerpoint/2012/main">
        <p15:guide id="0" orient="horz" pos="206">
          <p15:clr>
            <a:srgbClr val="FBAE40"/>
          </p15:clr>
        </p15:guide>
        <p15:guide id="2" orient="horz" pos="377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Red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44196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429000"/>
            <a:ext cx="561594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49530" y="4114800"/>
            <a:ext cx="5615940" cy="685800"/>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5" name="Text Placeholder 4"/>
          <p:cNvSpPr>
            <a:spLocks noGrp="1"/>
          </p:cNvSpPr>
          <p:nvPr>
            <p:ph type="body" sz="quarter" idx="12"/>
          </p:nvPr>
        </p:nvSpPr>
        <p:spPr>
          <a:xfrm>
            <a:off x="49213" y="6781800"/>
            <a:ext cx="8408987" cy="762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p:cNvSpPr>
            <a:spLocks noGrp="1"/>
          </p:cNvSpPr>
          <p:nvPr>
            <p:ph sz="quarter" idx="13"/>
          </p:nvPr>
        </p:nvSpPr>
        <p:spPr>
          <a:xfrm>
            <a:off x="6248400" y="2590800"/>
            <a:ext cx="2667000" cy="3048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4"/>
          </p:nvPr>
        </p:nvSpPr>
        <p:spPr>
          <a:xfrm>
            <a:off x="1219200" y="609600"/>
            <a:ext cx="6400800" cy="1219200"/>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Content Placeholder 10"/>
          <p:cNvSpPr>
            <a:spLocks noGrp="1"/>
          </p:cNvSpPr>
          <p:nvPr>
            <p:ph sz="quarter" idx="15"/>
          </p:nvPr>
        </p:nvSpPr>
        <p:spPr>
          <a:xfrm>
            <a:off x="1295400" y="2057400"/>
            <a:ext cx="5334000" cy="3810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91416682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7F87F75-B02E-4B99-A7DE-7306A00B92FA}"/>
              </a:ext>
            </a:extLst>
          </p:cNvPr>
          <p:cNvSpPr>
            <a:spLocks noGrp="1" noChangeArrowheads="1"/>
          </p:cNvSpPr>
          <p:nvPr>
            <p:ph type="dt" sz="half" idx="10"/>
          </p:nvPr>
        </p:nvSpPr>
        <p:spPr>
          <a:ln/>
        </p:spPr>
        <p:txBody>
          <a:bodyPr/>
          <a:lstStyle>
            <a:lvl1pPr>
              <a:defRPr/>
            </a:lvl1pPr>
          </a:lstStyle>
          <a:p>
            <a:pPr>
              <a:defRPr/>
            </a:pPr>
            <a:fld id="{956EFD7F-F8DC-4ACD-B464-103F1413B420}" type="datetime2">
              <a:rPr lang="en-US" smtClean="0"/>
              <a:t>Monday, July 15, 2019</a:t>
            </a:fld>
            <a:endParaRPr lang="en-US" altLang="en-US"/>
          </a:p>
        </p:txBody>
      </p:sp>
      <p:sp>
        <p:nvSpPr>
          <p:cNvPr id="5" name="Rectangle 5">
            <a:extLst>
              <a:ext uri="{FF2B5EF4-FFF2-40B4-BE49-F238E27FC236}">
                <a16:creationId xmlns:a16="http://schemas.microsoft.com/office/drawing/2014/main" id="{21E22A6C-9B0A-4608-BB95-70E5668C43B0}"/>
              </a:ext>
            </a:extLst>
          </p:cNvPr>
          <p:cNvSpPr>
            <a:spLocks noGrp="1" noChangeArrowheads="1"/>
          </p:cNvSpPr>
          <p:nvPr>
            <p:ph type="ftr" sz="quarter" idx="11"/>
          </p:nvPr>
        </p:nvSpPr>
        <p:spPr>
          <a:ln/>
        </p:spPr>
        <p:txBody>
          <a:bodyPr/>
          <a:lstStyle>
            <a:lvl1pPr>
              <a:defRPr/>
            </a:lvl1pPr>
          </a:lstStyle>
          <a:p>
            <a:pPr>
              <a:defRPr/>
            </a:pPr>
            <a:r>
              <a:rPr lang="en-US" altLang="en-US"/>
              <a:t>Ch. 1 Introduction</a:t>
            </a:r>
          </a:p>
        </p:txBody>
      </p:sp>
      <p:sp>
        <p:nvSpPr>
          <p:cNvPr id="6" name="Rectangle 6">
            <a:extLst>
              <a:ext uri="{FF2B5EF4-FFF2-40B4-BE49-F238E27FC236}">
                <a16:creationId xmlns:a16="http://schemas.microsoft.com/office/drawing/2014/main" id="{01EACFFF-A3FE-4829-91D0-4A735FB2CC5D}"/>
              </a:ext>
            </a:extLst>
          </p:cNvPr>
          <p:cNvSpPr>
            <a:spLocks noGrp="1" noChangeArrowheads="1"/>
          </p:cNvSpPr>
          <p:nvPr>
            <p:ph type="sldNum" sz="quarter" idx="12"/>
          </p:nvPr>
        </p:nvSpPr>
        <p:spPr>
          <a:ln/>
        </p:spPr>
        <p:txBody>
          <a:bodyPr/>
          <a:lstStyle>
            <a:lvl1pPr>
              <a:defRPr/>
            </a:lvl1pPr>
          </a:lstStyle>
          <a:p>
            <a:fld id="{2DC6BF32-B7D7-4D6E-8A42-59319D4FA23C}" type="slidenum">
              <a:rPr lang="en-US" altLang="en-US"/>
              <a:pPr/>
              <a:t>‹#›</a:t>
            </a:fld>
            <a:endParaRPr lang="en-US" altLang="en-US"/>
          </a:p>
        </p:txBody>
      </p:sp>
    </p:spTree>
    <p:extLst>
      <p:ext uri="{BB962C8B-B14F-4D97-AF65-F5344CB8AC3E}">
        <p14:creationId xmlns:p14="http://schemas.microsoft.com/office/powerpoint/2010/main" val="3360712155"/>
      </p:ext>
    </p:extLst>
  </p:cSld>
  <p:clrMapOvr>
    <a:masterClrMapping/>
  </p:clrMapOvr>
  <p:transition>
    <p:push dir="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84FEBDD6-DE1E-4FA4-962D-5FBDF332954A}"/>
              </a:ext>
            </a:extLst>
          </p:cNvPr>
          <p:cNvSpPr>
            <a:spLocks noGrp="1" noChangeArrowheads="1"/>
          </p:cNvSpPr>
          <p:nvPr>
            <p:ph type="dt" sz="half" idx="10"/>
          </p:nvPr>
        </p:nvSpPr>
        <p:spPr>
          <a:ln/>
        </p:spPr>
        <p:txBody>
          <a:bodyPr/>
          <a:lstStyle>
            <a:lvl1pPr>
              <a:defRPr/>
            </a:lvl1pPr>
          </a:lstStyle>
          <a:p>
            <a:pPr>
              <a:defRPr/>
            </a:pPr>
            <a:fld id="{E7EDFEC8-20E3-408C-A4E2-4EA940F600CF}" type="datetime2">
              <a:rPr lang="en-US" smtClean="0"/>
              <a:t>Monday, July 15, 2019</a:t>
            </a:fld>
            <a:endParaRPr lang="en-US" altLang="en-US"/>
          </a:p>
        </p:txBody>
      </p:sp>
      <p:sp>
        <p:nvSpPr>
          <p:cNvPr id="6" name="Rectangle 5">
            <a:extLst>
              <a:ext uri="{FF2B5EF4-FFF2-40B4-BE49-F238E27FC236}">
                <a16:creationId xmlns:a16="http://schemas.microsoft.com/office/drawing/2014/main" id="{DF8D505A-84D3-4177-A09C-78A52673FC74}"/>
              </a:ext>
            </a:extLst>
          </p:cNvPr>
          <p:cNvSpPr>
            <a:spLocks noGrp="1" noChangeArrowheads="1"/>
          </p:cNvSpPr>
          <p:nvPr>
            <p:ph type="ftr" sz="quarter" idx="11"/>
          </p:nvPr>
        </p:nvSpPr>
        <p:spPr>
          <a:ln/>
        </p:spPr>
        <p:txBody>
          <a:bodyPr/>
          <a:lstStyle>
            <a:lvl1pPr>
              <a:defRPr/>
            </a:lvl1pPr>
          </a:lstStyle>
          <a:p>
            <a:pPr>
              <a:defRPr/>
            </a:pPr>
            <a:r>
              <a:rPr lang="en-US" altLang="en-US"/>
              <a:t>Ch. 1 Introduction</a:t>
            </a:r>
          </a:p>
        </p:txBody>
      </p:sp>
      <p:sp>
        <p:nvSpPr>
          <p:cNvPr id="7" name="Rectangle 6">
            <a:extLst>
              <a:ext uri="{FF2B5EF4-FFF2-40B4-BE49-F238E27FC236}">
                <a16:creationId xmlns:a16="http://schemas.microsoft.com/office/drawing/2014/main" id="{A4DD1C85-E328-4B1C-AC08-259D3E72C941}"/>
              </a:ext>
            </a:extLst>
          </p:cNvPr>
          <p:cNvSpPr>
            <a:spLocks noGrp="1" noChangeArrowheads="1"/>
          </p:cNvSpPr>
          <p:nvPr>
            <p:ph type="sldNum" sz="quarter" idx="12"/>
          </p:nvPr>
        </p:nvSpPr>
        <p:spPr>
          <a:ln/>
        </p:spPr>
        <p:txBody>
          <a:bodyPr/>
          <a:lstStyle>
            <a:lvl1pPr>
              <a:defRPr/>
            </a:lvl1pPr>
          </a:lstStyle>
          <a:p>
            <a:fld id="{84F9DE21-38F5-434B-A866-47B4794812ED}" type="slidenum">
              <a:rPr lang="en-US" altLang="en-US"/>
              <a:pPr/>
              <a:t>‹#›</a:t>
            </a:fld>
            <a:endParaRPr lang="en-US" altLang="en-US"/>
          </a:p>
        </p:txBody>
      </p:sp>
    </p:spTree>
    <p:extLst>
      <p:ext uri="{BB962C8B-B14F-4D97-AF65-F5344CB8AC3E}">
        <p14:creationId xmlns:p14="http://schemas.microsoft.com/office/powerpoint/2010/main" val="378421901"/>
      </p:ext>
    </p:extLst>
  </p:cSld>
  <p:clrMapOvr>
    <a:masterClrMapping/>
  </p:clrMapOvr>
  <p:transition>
    <p:push dir="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C96323E-EB35-46F0-9DF8-C389091FCB6A}"/>
              </a:ext>
            </a:extLst>
          </p:cNvPr>
          <p:cNvSpPr>
            <a:spLocks noGrp="1" noChangeArrowheads="1"/>
          </p:cNvSpPr>
          <p:nvPr>
            <p:ph type="dt" sz="half" idx="10"/>
          </p:nvPr>
        </p:nvSpPr>
        <p:spPr>
          <a:ln/>
        </p:spPr>
        <p:txBody>
          <a:bodyPr/>
          <a:lstStyle>
            <a:lvl1pPr>
              <a:defRPr/>
            </a:lvl1pPr>
          </a:lstStyle>
          <a:p>
            <a:pPr>
              <a:defRPr/>
            </a:pPr>
            <a:fld id="{65FACE12-7B3D-498A-9888-34FD83461656}" type="datetime2">
              <a:rPr lang="en-US" smtClean="0"/>
              <a:t>Monday, July 15, 2019</a:t>
            </a:fld>
            <a:endParaRPr lang="en-US" altLang="en-US"/>
          </a:p>
        </p:txBody>
      </p:sp>
      <p:sp>
        <p:nvSpPr>
          <p:cNvPr id="3" name="Rectangle 5">
            <a:extLst>
              <a:ext uri="{FF2B5EF4-FFF2-40B4-BE49-F238E27FC236}">
                <a16:creationId xmlns:a16="http://schemas.microsoft.com/office/drawing/2014/main" id="{A02E86C4-EEC0-4E1D-A173-177DBC3D9F8D}"/>
              </a:ext>
            </a:extLst>
          </p:cNvPr>
          <p:cNvSpPr>
            <a:spLocks noGrp="1" noChangeArrowheads="1"/>
          </p:cNvSpPr>
          <p:nvPr>
            <p:ph type="ftr" sz="quarter" idx="11"/>
          </p:nvPr>
        </p:nvSpPr>
        <p:spPr>
          <a:ln/>
        </p:spPr>
        <p:txBody>
          <a:bodyPr/>
          <a:lstStyle>
            <a:lvl1pPr>
              <a:defRPr/>
            </a:lvl1pPr>
          </a:lstStyle>
          <a:p>
            <a:pPr>
              <a:defRPr/>
            </a:pPr>
            <a:r>
              <a:rPr lang="en-US" altLang="en-US"/>
              <a:t>Ch. 1 Introduction</a:t>
            </a:r>
          </a:p>
        </p:txBody>
      </p:sp>
      <p:sp>
        <p:nvSpPr>
          <p:cNvPr id="4" name="Rectangle 6">
            <a:extLst>
              <a:ext uri="{FF2B5EF4-FFF2-40B4-BE49-F238E27FC236}">
                <a16:creationId xmlns:a16="http://schemas.microsoft.com/office/drawing/2014/main" id="{DAA74E6D-4701-48B8-AC06-3758CF843688}"/>
              </a:ext>
            </a:extLst>
          </p:cNvPr>
          <p:cNvSpPr>
            <a:spLocks noGrp="1" noChangeArrowheads="1"/>
          </p:cNvSpPr>
          <p:nvPr>
            <p:ph type="sldNum" sz="quarter" idx="12"/>
          </p:nvPr>
        </p:nvSpPr>
        <p:spPr>
          <a:ln/>
        </p:spPr>
        <p:txBody>
          <a:bodyPr/>
          <a:lstStyle>
            <a:lvl1pPr>
              <a:defRPr/>
            </a:lvl1pPr>
          </a:lstStyle>
          <a:p>
            <a:fld id="{28351CB3-B6E8-4EC6-BCBD-5F11EF97D96F}" type="slidenum">
              <a:rPr lang="en-US" altLang="en-US"/>
              <a:pPr/>
              <a:t>‹#›</a:t>
            </a:fld>
            <a:endParaRPr lang="en-US" altLang="en-US"/>
          </a:p>
        </p:txBody>
      </p:sp>
    </p:spTree>
    <p:extLst>
      <p:ext uri="{BB962C8B-B14F-4D97-AF65-F5344CB8AC3E}">
        <p14:creationId xmlns:p14="http://schemas.microsoft.com/office/powerpoint/2010/main" val="18177420"/>
      </p:ext>
    </p:extLst>
  </p:cSld>
  <p:clrMapOvr>
    <a:masterClrMapping/>
  </p:clrMapOvr>
  <p:transition>
    <p:push dir="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EDC797CA-46AC-41E9-BF01-A3F98EEB18E7}"/>
              </a:ext>
            </a:extLst>
          </p:cNvPr>
          <p:cNvSpPr>
            <a:spLocks noGrp="1" noChangeArrowheads="1"/>
          </p:cNvSpPr>
          <p:nvPr>
            <p:ph type="dt" sz="half" idx="10"/>
          </p:nvPr>
        </p:nvSpPr>
        <p:spPr>
          <a:ln/>
        </p:spPr>
        <p:txBody>
          <a:bodyPr/>
          <a:lstStyle>
            <a:lvl1pPr>
              <a:defRPr/>
            </a:lvl1pPr>
          </a:lstStyle>
          <a:p>
            <a:pPr>
              <a:defRPr/>
            </a:pPr>
            <a:fld id="{022C22E0-DC83-44BA-BEE1-AE43BEDEAE6E}" type="datetime2">
              <a:rPr lang="en-US" smtClean="0"/>
              <a:t>Monday, July 15, 2019</a:t>
            </a:fld>
            <a:endParaRPr lang="en-US" altLang="en-US"/>
          </a:p>
        </p:txBody>
      </p:sp>
      <p:sp>
        <p:nvSpPr>
          <p:cNvPr id="6" name="Rectangle 5">
            <a:extLst>
              <a:ext uri="{FF2B5EF4-FFF2-40B4-BE49-F238E27FC236}">
                <a16:creationId xmlns:a16="http://schemas.microsoft.com/office/drawing/2014/main" id="{2749DA7A-FD4D-4537-AFA0-DED34805A75B}"/>
              </a:ext>
            </a:extLst>
          </p:cNvPr>
          <p:cNvSpPr>
            <a:spLocks noGrp="1" noChangeArrowheads="1"/>
          </p:cNvSpPr>
          <p:nvPr>
            <p:ph type="ftr" sz="quarter" idx="11"/>
          </p:nvPr>
        </p:nvSpPr>
        <p:spPr>
          <a:ln/>
        </p:spPr>
        <p:txBody>
          <a:bodyPr/>
          <a:lstStyle>
            <a:lvl1pPr>
              <a:defRPr/>
            </a:lvl1pPr>
          </a:lstStyle>
          <a:p>
            <a:pPr>
              <a:defRPr/>
            </a:pPr>
            <a:r>
              <a:rPr lang="en-US" altLang="en-US"/>
              <a:t>Ch. 1 Introduction</a:t>
            </a:r>
          </a:p>
        </p:txBody>
      </p:sp>
      <p:sp>
        <p:nvSpPr>
          <p:cNvPr id="7" name="Rectangle 6">
            <a:extLst>
              <a:ext uri="{FF2B5EF4-FFF2-40B4-BE49-F238E27FC236}">
                <a16:creationId xmlns:a16="http://schemas.microsoft.com/office/drawing/2014/main" id="{866AE3A9-3629-4133-B2D5-0BEE1D7DD071}"/>
              </a:ext>
            </a:extLst>
          </p:cNvPr>
          <p:cNvSpPr>
            <a:spLocks noGrp="1" noChangeArrowheads="1"/>
          </p:cNvSpPr>
          <p:nvPr>
            <p:ph type="sldNum" sz="quarter" idx="12"/>
          </p:nvPr>
        </p:nvSpPr>
        <p:spPr>
          <a:ln/>
        </p:spPr>
        <p:txBody>
          <a:bodyPr/>
          <a:lstStyle>
            <a:lvl1pPr>
              <a:defRPr/>
            </a:lvl1pPr>
          </a:lstStyle>
          <a:p>
            <a:fld id="{59F46501-647B-42CE-AC51-58D414059F61}" type="slidenum">
              <a:rPr lang="en-US" altLang="en-US"/>
              <a:pPr/>
              <a:t>‹#›</a:t>
            </a:fld>
            <a:endParaRPr lang="en-US" altLang="en-US"/>
          </a:p>
        </p:txBody>
      </p:sp>
    </p:spTree>
    <p:extLst>
      <p:ext uri="{BB962C8B-B14F-4D97-AF65-F5344CB8AC3E}">
        <p14:creationId xmlns:p14="http://schemas.microsoft.com/office/powerpoint/2010/main" val="3758440529"/>
      </p:ext>
    </p:extLst>
  </p:cSld>
  <p:clrMapOvr>
    <a:masterClrMapping/>
  </p:clrMapOvr>
  <p:transition>
    <p:push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ite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429000"/>
            <a:ext cx="561594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49530" y="4114800"/>
            <a:ext cx="561594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4004973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 Type="http://schemas.openxmlformats.org/officeDocument/2006/relationships/slideLayout" Target="../slideLayouts/slideLayout66.xml"/><Relationship Id="rId21" Type="http://schemas.openxmlformats.org/officeDocument/2006/relationships/theme" Target="../theme/theme10.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image" Target="../media/image3.gif"/><Relationship Id="rId4" Type="http://schemas.openxmlformats.org/officeDocument/2006/relationships/slideLayout" Target="../slideLayouts/slideLayout12.xml"/><Relationship Id="rId9"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theme" Target="../theme/theme3.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theme" Target="../theme/theme4.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44.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5" Type="http://schemas.openxmlformats.org/officeDocument/2006/relationships/slideLayout" Target="../slideLayouts/slideLayout46.xml"/><Relationship Id="rId4"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5" Type="http://schemas.openxmlformats.org/officeDocument/2006/relationships/slideLayout" Target="../slideLayouts/slideLayout53.xml"/><Relationship Id="rId4" Type="http://schemas.openxmlformats.org/officeDocument/2006/relationships/slideLayout" Target="../slideLayouts/slideLayout52.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57.xml"/><Relationship Id="rId1" Type="http://schemas.openxmlformats.org/officeDocument/2006/relationships/slideLayout" Target="../slideLayouts/slideLayout56.xml"/><Relationship Id="rId4" Type="http://schemas.openxmlformats.org/officeDocument/2006/relationships/image" Target="../media/image4.png"/></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60.xml"/><Relationship Id="rId2" Type="http://schemas.openxmlformats.org/officeDocument/2006/relationships/slideLayout" Target="../slideLayouts/slideLayout59.xml"/><Relationship Id="rId1" Type="http://schemas.openxmlformats.org/officeDocument/2006/relationships/slideLayout" Target="../slideLayouts/slideLayout58.xml"/><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63.xml"/><Relationship Id="rId2" Type="http://schemas.openxmlformats.org/officeDocument/2006/relationships/slideLayout" Target="../slideLayouts/slideLayout62.xml"/><Relationship Id="rId1" Type="http://schemas.openxmlformats.org/officeDocument/2006/relationships/slideLayout" Target="../slideLayouts/slideLayout61.xml"/><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MH Logo" descr="Logo: McGraw-Hill Education"/>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0" y="0"/>
            <a:ext cx="762000" cy="762000"/>
          </a:xfrm>
          <a:prstGeom prst="rect">
            <a:avLst/>
          </a:prstGeom>
        </p:spPr>
      </p:pic>
      <p:sp>
        <p:nvSpPr>
          <p:cNvPr id="13" name="Red Bar"/>
          <p:cNvSpPr/>
          <p:nvPr userDrawn="1"/>
        </p:nvSpPr>
        <p:spPr>
          <a:xfrm>
            <a:off x="0" y="6248400"/>
            <a:ext cx="9144000" cy="503767"/>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pic>
        <p:nvPicPr>
          <p:cNvPr id="12" name="MH Tagline" descr="Tagline: Because learning changes everything.™"/>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53481" y="6351925"/>
            <a:ext cx="3223119" cy="272375"/>
          </a:xfrm>
          <a:prstGeom prst="rect">
            <a:avLst/>
          </a:prstGeom>
        </p:spPr>
      </p:pic>
    </p:spTree>
    <p:extLst>
      <p:ext uri="{BB962C8B-B14F-4D97-AF65-F5344CB8AC3E}">
        <p14:creationId xmlns:p14="http://schemas.microsoft.com/office/powerpoint/2010/main" val="1066235593"/>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33" r:id="rId5"/>
    <p:sldLayoutId id="2147483734" r:id="rId6"/>
    <p:sldLayoutId id="2147483914" r:id="rId7"/>
    <p:sldLayoutId id="2147483969" r:id="rId8"/>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0" marR="0" indent="0" algn="r" defTabSz="914400" rtl="0" eaLnBrk="1" fontAlgn="auto" latinLnBrk="0" hangingPunct="1">
        <a:lnSpc>
          <a:spcPct val="100000"/>
        </a:lnSpc>
        <a:spcBef>
          <a:spcPts val="0"/>
        </a:spcBef>
        <a:spcAft>
          <a:spcPts val="0"/>
        </a:spcAft>
        <a:buClrTx/>
        <a:buSzTx/>
        <a:buFontTx/>
        <a:buNone/>
        <a:tabLst/>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6616" y="274321"/>
            <a:ext cx="6858000" cy="82296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356616" y="1280160"/>
            <a:ext cx="6858000"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8" name="Rectangle 7">
            <a:extLst>
              <a:ext uri="{FF2B5EF4-FFF2-40B4-BE49-F238E27FC236}">
                <a16:creationId xmlns:a16="http://schemas.microsoft.com/office/drawing/2014/main" id="{86E6E250-D1F9-6444-A77C-4DC8C64A97D7}"/>
              </a:ext>
            </a:extLst>
          </p:cNvPr>
          <p:cNvSpPr/>
          <p:nvPr userDrawn="1"/>
        </p:nvSpPr>
        <p:spPr>
          <a:xfrm>
            <a:off x="0" y="6367263"/>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DA8145CF-2FEC-4A08-842F-42FF880BED38}"/>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2698470027"/>
      </p:ext>
    </p:extLst>
  </p:cSld>
  <p:clrMap bg1="lt1" tx1="dk1" bg2="lt2" tx2="dk2" accent1="accent1" accent2="accent2" accent3="accent3" accent4="accent4" accent5="accent5" accent6="accent6" hlink="hlink" folHlink="folHlink"/>
  <p:sldLayoutIdLst>
    <p:sldLayoutId id="2147483975" r:id="rId1"/>
    <p:sldLayoutId id="2147483976" r:id="rId2"/>
    <p:sldLayoutId id="2147483977" r:id="rId3"/>
    <p:sldLayoutId id="2147483978" r:id="rId4"/>
    <p:sldLayoutId id="2147483979" r:id="rId5"/>
    <p:sldLayoutId id="2147483980" r:id="rId6"/>
    <p:sldLayoutId id="2147483981" r:id="rId7"/>
    <p:sldLayoutId id="2147483982" r:id="rId8"/>
    <p:sldLayoutId id="2147483983" r:id="rId9"/>
    <p:sldLayoutId id="2147483984" r:id="rId10"/>
    <p:sldLayoutId id="2147483985" r:id="rId11"/>
    <p:sldLayoutId id="2147483986" r:id="rId12"/>
    <p:sldLayoutId id="2147483987" r:id="rId13"/>
    <p:sldLayoutId id="2147483988" r:id="rId14"/>
    <p:sldLayoutId id="2147483989" r:id="rId15"/>
    <p:sldLayoutId id="2147483990" r:id="rId16"/>
    <p:sldLayoutId id="2147483991" r:id="rId17"/>
    <p:sldLayoutId id="2147483992" r:id="rId18"/>
    <p:sldLayoutId id="2147483993" r:id="rId19"/>
    <p:sldLayoutId id="2147483994" r:id="rId20"/>
  </p:sldLayoutIdLst>
  <p:hf hd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2000" kern="120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orient="horz" pos="360">
          <p15:clr>
            <a:srgbClr val="F26B43"/>
          </p15:clr>
        </p15:guide>
        <p15:guide id="5" pos="2880">
          <p15:clr>
            <a:srgbClr val="F26B43"/>
          </p15:clr>
        </p15:guide>
        <p15:guide id="6" pos="288">
          <p15:clr>
            <a:srgbClr val="F26B43"/>
          </p15:clr>
        </p15:guide>
        <p15:guide id="7" pos="5472">
          <p15:clr>
            <a:srgbClr val="F26B43"/>
          </p15:clr>
        </p15:guide>
        <p15:guide id="9" orient="horz" pos="4211">
          <p15:clr>
            <a:srgbClr val="F26B43"/>
          </p15:clr>
        </p15:guide>
        <p15:guide id="10" pos="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MH Logo" descr="Logo: McGraw-Hill Education"/>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0" y="0"/>
            <a:ext cx="762000" cy="762000"/>
          </a:xfrm>
          <a:prstGeom prst="rect">
            <a:avLst/>
          </a:prstGeom>
        </p:spPr>
      </p:pic>
      <p:pic>
        <p:nvPicPr>
          <p:cNvPr id="2" name="MH Tagline" descr="Tag line: Because learning changes everything™"/>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0" y="6257775"/>
            <a:ext cx="3371850" cy="476250"/>
          </a:xfrm>
          <a:prstGeom prst="rect">
            <a:avLst/>
          </a:prstGeom>
        </p:spPr>
      </p:pic>
    </p:spTree>
    <p:extLst>
      <p:ext uri="{BB962C8B-B14F-4D97-AF65-F5344CB8AC3E}">
        <p14:creationId xmlns:p14="http://schemas.microsoft.com/office/powerpoint/2010/main" val="1460950632"/>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Copyright" descr="©McGraw-Hill Education"/>
          <p:cNvSpPr txBox="1">
            <a:spLocks/>
          </p:cNvSpPr>
          <p:nvPr userDrawn="1"/>
        </p:nvSpPr>
        <p:spPr>
          <a:xfrm>
            <a:off x="0" y="6705600"/>
            <a:ext cx="13716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3200" kern="1200" dirty="0">
                <a:solidFill>
                  <a:srgbClr val="6A6A6A"/>
                </a:solidFill>
                <a:effectLst/>
                <a:latin typeface="+mn-lt"/>
                <a:ea typeface="+mn-ea"/>
                <a:cs typeface="+mn-cs"/>
              </a:rPr>
              <a:t>©McGraw-Hill Education</a:t>
            </a:r>
          </a:p>
        </p:txBody>
      </p:sp>
    </p:spTree>
    <p:extLst>
      <p:ext uri="{BB962C8B-B14F-4D97-AF65-F5344CB8AC3E}">
        <p14:creationId xmlns:p14="http://schemas.microsoft.com/office/powerpoint/2010/main" val="1192571768"/>
      </p:ext>
    </p:extLst>
  </p:cSld>
  <p:clrMap bg1="lt1" tx1="dk1" bg2="lt2" tx2="dk2" accent1="accent1" accent2="accent2" accent3="accent3" accent4="accent4" accent5="accent5" accent6="accent6" hlink="hlink" folHlink="folHlink"/>
  <p:sldLayoutIdLst>
    <p:sldLayoutId id="2147483751" r:id="rId1"/>
    <p:sldLayoutId id="2147483896" r:id="rId2"/>
    <p:sldLayoutId id="2147483965" r:id="rId3"/>
    <p:sldLayoutId id="2147483753" r:id="rId4"/>
    <p:sldLayoutId id="2147483908" r:id="rId5"/>
    <p:sldLayoutId id="2147483950" r:id="rId6"/>
    <p:sldLayoutId id="2147483757" r:id="rId7"/>
    <p:sldLayoutId id="2147483877" r:id="rId8"/>
    <p:sldLayoutId id="2147483761" r:id="rId9"/>
    <p:sldLayoutId id="2147483800" r:id="rId10"/>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d Bar"/>
          <p:cNvSpPr/>
          <p:nvPr userDrawn="1"/>
        </p:nvSpPr>
        <p:spPr>
          <a:xfrm>
            <a:off x="0" y="6705600"/>
            <a:ext cx="9144000" cy="152400"/>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10" name="Copyright" descr="©McGraw-Hill Education&#10;"/>
          <p:cNvSpPr txBox="1">
            <a:spLocks/>
          </p:cNvSpPr>
          <p:nvPr userDrawn="1"/>
        </p:nvSpPr>
        <p:spPr>
          <a:xfrm>
            <a:off x="0" y="6705600"/>
            <a:ext cx="16002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3200" kern="1200" dirty="0">
                <a:solidFill>
                  <a:schemeClr val="bg1"/>
                </a:solidFill>
                <a:effectLst/>
                <a:latin typeface="+mn-lt"/>
                <a:ea typeface="+mn-ea"/>
                <a:cs typeface="+mn-cs"/>
              </a:rPr>
              <a:t>© 2019 McGraw-Hill Education.</a:t>
            </a:r>
          </a:p>
        </p:txBody>
      </p:sp>
    </p:spTree>
    <p:extLst>
      <p:ext uri="{BB962C8B-B14F-4D97-AF65-F5344CB8AC3E}">
        <p14:creationId xmlns:p14="http://schemas.microsoft.com/office/powerpoint/2010/main" val="1283304046"/>
      </p:ext>
    </p:extLst>
  </p:cSld>
  <p:clrMap bg1="lt1" tx1="dk1" bg2="lt2" tx2="dk2" accent1="accent1" accent2="accent2" accent3="accent3" accent4="accent4" accent5="accent5" accent6="accent6" hlink="hlink" folHlink="folHlink"/>
  <p:sldLayoutIdLst>
    <p:sldLayoutId id="2147483951" r:id="rId1"/>
    <p:sldLayoutId id="2147483967" r:id="rId2"/>
    <p:sldLayoutId id="2147483970" r:id="rId3"/>
    <p:sldLayoutId id="2147483966" r:id="rId4"/>
    <p:sldLayoutId id="2147483971" r:id="rId5"/>
    <p:sldLayoutId id="2147483972" r:id="rId6"/>
    <p:sldLayoutId id="2147483952" r:id="rId7"/>
    <p:sldLayoutId id="2147483964" r:id="rId8"/>
    <p:sldLayoutId id="2147483953" r:id="rId9"/>
    <p:sldLayoutId id="2147483954" r:id="rId10"/>
    <p:sldLayoutId id="2147483955" r:id="rId11"/>
    <p:sldLayoutId id="2147483956" r:id="rId12"/>
    <p:sldLayoutId id="2147483957" r:id="rId13"/>
    <p:sldLayoutId id="2147483958" r:id="rId14"/>
    <p:sldLayoutId id="2147483959" r:id="rId15"/>
    <p:sldLayoutId id="2147483973" r:id="rId16"/>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Copyright" descr="©McGraw-Hill Education&#10;"/>
          <p:cNvSpPr txBox="1"/>
          <p:nvPr userDrawn="1"/>
        </p:nvSpPr>
        <p:spPr>
          <a:xfrm>
            <a:off x="0" y="6642556"/>
            <a:ext cx="1295400" cy="215444"/>
          </a:xfrm>
          <a:prstGeom prst="rect">
            <a:avLst/>
          </a:prstGeom>
          <a:noFill/>
        </p:spPr>
        <p:txBody>
          <a:bodyPr wrap="square" rtlCol="0">
            <a:spAutoFit/>
          </a:bodyPr>
          <a:lstStyle/>
          <a:p>
            <a:r>
              <a:rPr lang="en-US" sz="800" dirty="0">
                <a:solidFill>
                  <a:srgbClr val="6A6A6A"/>
                </a:solidFill>
              </a:rPr>
              <a:t>©McGraw-Hill Education</a:t>
            </a:r>
          </a:p>
        </p:txBody>
      </p:sp>
    </p:spTree>
    <p:extLst>
      <p:ext uri="{BB962C8B-B14F-4D97-AF65-F5344CB8AC3E}">
        <p14:creationId xmlns:p14="http://schemas.microsoft.com/office/powerpoint/2010/main" val="857642538"/>
      </p:ext>
    </p:extLst>
  </p:cSld>
  <p:clrMap bg1="lt1" tx1="dk1" bg2="lt2" tx2="dk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Lst>
  <p:txStyles>
    <p:titleStyle>
      <a:lvl1pPr algn="l" defTabSz="914400" rtl="0" eaLnBrk="1" latinLnBrk="0" hangingPunct="1">
        <a:spcBef>
          <a:spcPct val="0"/>
        </a:spcBef>
        <a:buNone/>
        <a:defRPr sz="3200" kern="1200">
          <a:solidFill>
            <a:schemeClr val="bg1"/>
          </a:solidFill>
          <a:latin typeface="Vectipede Rg"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Vectipede Rg"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Vectipede Rg"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Vectipede Rg"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d bar"/>
          <p:cNvSpPr/>
          <p:nvPr userDrawn="1"/>
        </p:nvSpPr>
        <p:spPr>
          <a:xfrm>
            <a:off x="0" y="6629400"/>
            <a:ext cx="9144000" cy="228600"/>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5" name="Copyright" descr="©McGraw-Hill Education."/>
          <p:cNvSpPr txBox="1"/>
          <p:nvPr userDrawn="1"/>
        </p:nvSpPr>
        <p:spPr>
          <a:xfrm>
            <a:off x="0" y="6629400"/>
            <a:ext cx="1828800" cy="215444"/>
          </a:xfrm>
          <a:prstGeom prst="rect">
            <a:avLst/>
          </a:prstGeom>
          <a:noFill/>
        </p:spPr>
        <p:txBody>
          <a:bodyPr wrap="square" rtlCol="0">
            <a:spAutoFit/>
          </a:bodyPr>
          <a:lstStyle/>
          <a:p>
            <a:r>
              <a:rPr lang="en-US" sz="800" dirty="0">
                <a:solidFill>
                  <a:schemeClr val="bg1"/>
                </a:solidFill>
              </a:rPr>
              <a:t>©McGraw-Hill Education</a:t>
            </a:r>
          </a:p>
        </p:txBody>
      </p:sp>
    </p:spTree>
    <p:extLst>
      <p:ext uri="{BB962C8B-B14F-4D97-AF65-F5344CB8AC3E}">
        <p14:creationId xmlns:p14="http://schemas.microsoft.com/office/powerpoint/2010/main" val="520106136"/>
      </p:ext>
    </p:extLst>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Lst>
  <p:txStyles>
    <p:titleStyle>
      <a:lvl1pPr algn="l" defTabSz="914400" rtl="0" eaLnBrk="1" latinLnBrk="0" hangingPunct="1">
        <a:spcBef>
          <a:spcPct val="0"/>
        </a:spcBef>
        <a:buNone/>
        <a:defRPr sz="3200" kern="1200">
          <a:solidFill>
            <a:schemeClr val="bg1"/>
          </a:solidFill>
          <a:latin typeface="Vectipede Rg"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Vectipede Rg"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Vectipede Rg"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Vectipede Rg"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Background"/>
          <p:cNvSpPr/>
          <p:nvPr userDrawn="1"/>
        </p:nvSpPr>
        <p:spPr>
          <a:xfrm>
            <a:off x="0" y="0"/>
            <a:ext cx="9144000" cy="6858000"/>
          </a:xfrm>
          <a:prstGeom prst="rect">
            <a:avLst/>
          </a:prstGeom>
          <a:solidFill>
            <a:srgbClr val="30707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 name="MH BG Image"/>
          <p:cNvPicPr>
            <a:picLocks noChangeAspect="1"/>
          </p:cNvPicPr>
          <p:nvPr userDrawn="1"/>
        </p:nvPicPr>
        <p:blipFill rotWithShape="1">
          <a:blip r:embed="rId4" cstate="screen">
            <a:alphaModFix amt="25000"/>
            <a:extLst>
              <a:ext uri="{28A0092B-C50C-407E-A947-70E740481C1C}">
                <a14:useLocalDpi xmlns:a14="http://schemas.microsoft.com/office/drawing/2010/main"/>
              </a:ext>
            </a:extLst>
          </a:blip>
          <a:srcRect r="28644" b="27282"/>
          <a:stretch/>
        </p:blipFill>
        <p:spPr>
          <a:xfrm>
            <a:off x="461821" y="1943668"/>
            <a:ext cx="8682180" cy="4914333"/>
          </a:xfrm>
          <a:prstGeom prst="rect">
            <a:avLst/>
          </a:prstGeom>
        </p:spPr>
      </p:pic>
      <p:sp>
        <p:nvSpPr>
          <p:cNvPr id="8" name="Copyright" descr="©McGraw-Hill Education"/>
          <p:cNvSpPr txBox="1"/>
          <p:nvPr userDrawn="1"/>
        </p:nvSpPr>
        <p:spPr>
          <a:xfrm>
            <a:off x="0" y="6629400"/>
            <a:ext cx="1828800" cy="215444"/>
          </a:xfrm>
          <a:prstGeom prst="rect">
            <a:avLst/>
          </a:prstGeom>
          <a:noFill/>
        </p:spPr>
        <p:txBody>
          <a:bodyPr wrap="square" rtlCol="0">
            <a:spAutoFit/>
          </a:bodyPr>
          <a:lstStyle/>
          <a:p>
            <a:r>
              <a:rPr lang="en-US" sz="800" dirty="0">
                <a:solidFill>
                  <a:schemeClr val="bg1"/>
                </a:solidFill>
              </a:rPr>
              <a:t>©McGraw-Hill Education</a:t>
            </a:r>
          </a:p>
        </p:txBody>
      </p:sp>
    </p:spTree>
    <p:extLst>
      <p:ext uri="{BB962C8B-B14F-4D97-AF65-F5344CB8AC3E}">
        <p14:creationId xmlns:p14="http://schemas.microsoft.com/office/powerpoint/2010/main" val="263611861"/>
      </p:ext>
    </p:extLst>
  </p:cSld>
  <p:clrMap bg1="lt1" tx1="dk1" bg2="lt2" tx2="dk2" accent1="accent1" accent2="accent2" accent3="accent3" accent4="accent4" accent5="accent5" accent6="accent6" hlink="hlink" folHlink="folHlink"/>
  <p:sldLayoutIdLst>
    <p:sldLayoutId id="2147483677" r:id="rId1"/>
    <p:sldLayoutId id="2147483769" r:id="rId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Copyright" descr="©McGraw-Hill Education"/>
          <p:cNvSpPr txBox="1">
            <a:spLocks/>
          </p:cNvSpPr>
          <p:nvPr userDrawn="1"/>
        </p:nvSpPr>
        <p:spPr>
          <a:xfrm>
            <a:off x="0" y="6705600"/>
            <a:ext cx="13716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3200" kern="1200" dirty="0">
                <a:solidFill>
                  <a:srgbClr val="6A6A6A"/>
                </a:solidFill>
                <a:effectLst/>
                <a:latin typeface="+mn-lt"/>
                <a:ea typeface="+mn-ea"/>
                <a:cs typeface="+mn-cs"/>
              </a:rPr>
              <a:t>©McGraw-Hill Education</a:t>
            </a:r>
          </a:p>
        </p:txBody>
      </p:sp>
    </p:spTree>
    <p:extLst>
      <p:ext uri="{BB962C8B-B14F-4D97-AF65-F5344CB8AC3E}">
        <p14:creationId xmlns:p14="http://schemas.microsoft.com/office/powerpoint/2010/main" val="782738187"/>
      </p:ext>
    </p:extLst>
  </p:cSld>
  <p:clrMap bg1="lt1" tx1="dk1" bg2="lt2" tx2="dk2" accent1="accent1" accent2="accent2" accent3="accent3" accent4="accent4" accent5="accent5" accent6="accent6" hlink="hlink" folHlink="folHlink"/>
  <p:sldLayoutIdLst>
    <p:sldLayoutId id="2147483902" r:id="rId1"/>
    <p:sldLayoutId id="2147483906" r:id="rId2"/>
    <p:sldLayoutId id="2147483755" r:id="rId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d Bar"/>
          <p:cNvSpPr/>
          <p:nvPr userDrawn="1"/>
        </p:nvSpPr>
        <p:spPr>
          <a:xfrm>
            <a:off x="0" y="6705600"/>
            <a:ext cx="9144000" cy="152400"/>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11" name="Copyright" descr="©McGraw-Hill Education"/>
          <p:cNvSpPr txBox="1">
            <a:spLocks/>
          </p:cNvSpPr>
          <p:nvPr userDrawn="1"/>
        </p:nvSpPr>
        <p:spPr>
          <a:xfrm>
            <a:off x="0" y="6705600"/>
            <a:ext cx="13716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3200" kern="1200" dirty="0">
                <a:solidFill>
                  <a:schemeClr val="bg1"/>
                </a:solidFill>
                <a:effectLst/>
                <a:latin typeface="+mn-lt"/>
                <a:ea typeface="+mn-ea"/>
                <a:cs typeface="+mn-cs"/>
              </a:rPr>
              <a:t>©McGraw-Hill Education</a:t>
            </a:r>
          </a:p>
        </p:txBody>
      </p:sp>
    </p:spTree>
    <p:extLst>
      <p:ext uri="{BB962C8B-B14F-4D97-AF65-F5344CB8AC3E}">
        <p14:creationId xmlns:p14="http://schemas.microsoft.com/office/powerpoint/2010/main" val="2366522392"/>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slideLayout" Target="../slideLayouts/slideLayout31.xml"/><Relationship Id="rId1" Type="http://schemas.openxmlformats.org/officeDocument/2006/relationships/vmlDrawing" Target="../drawings/vmlDrawing5.vml"/><Relationship Id="rId5" Type="http://schemas.openxmlformats.org/officeDocument/2006/relationships/image" Target="../media/image31.wmf"/><Relationship Id="rId4" Type="http://schemas.openxmlformats.org/officeDocument/2006/relationships/oleObject" Target="../embeddings/oleObject11.bin"/></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36.jpg"/><Relationship Id="rId7" Type="http://schemas.openxmlformats.org/officeDocument/2006/relationships/image" Target="../media/image34.wmf"/><Relationship Id="rId2" Type="http://schemas.openxmlformats.org/officeDocument/2006/relationships/slideLayout" Target="../slideLayouts/slideLayout32.xml"/><Relationship Id="rId1" Type="http://schemas.openxmlformats.org/officeDocument/2006/relationships/vmlDrawing" Target="../drawings/vmlDrawing6.vml"/><Relationship Id="rId6" Type="http://schemas.openxmlformats.org/officeDocument/2006/relationships/oleObject" Target="../embeddings/oleObject13.bin"/><Relationship Id="rId5" Type="http://schemas.openxmlformats.org/officeDocument/2006/relationships/image" Target="../media/image33.wmf"/><Relationship Id="rId4" Type="http://schemas.openxmlformats.org/officeDocument/2006/relationships/oleObject" Target="../embeddings/oleObject12.bin"/><Relationship Id="rId9" Type="http://schemas.openxmlformats.org/officeDocument/2006/relationships/image" Target="../media/image35.wmf"/></Relationships>
</file>

<file path=ppt/slides/_rels/slide12.xml.rels><?xml version="1.0" encoding="UTF-8" standalone="yes"?>
<Relationships xmlns="http://schemas.openxmlformats.org/package/2006/relationships"><Relationship Id="rId8" Type="http://schemas.openxmlformats.org/officeDocument/2006/relationships/image" Target="../media/image39.w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slideLayout" Target="../slideLayouts/slideLayout28.xml"/><Relationship Id="rId1" Type="http://schemas.openxmlformats.org/officeDocument/2006/relationships/vmlDrawing" Target="../drawings/vmlDrawing7.vml"/><Relationship Id="rId6" Type="http://schemas.openxmlformats.org/officeDocument/2006/relationships/image" Target="../media/image38.wmf"/><Relationship Id="rId5" Type="http://schemas.openxmlformats.org/officeDocument/2006/relationships/oleObject" Target="../embeddings/oleObject16.bin"/><Relationship Id="rId4" Type="http://schemas.openxmlformats.org/officeDocument/2006/relationships/image" Target="../media/image37.wmf"/></Relationships>
</file>

<file path=ppt/slides/_rels/slide1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8" Type="http://schemas.openxmlformats.org/officeDocument/2006/relationships/image" Target="../media/image43.wmf"/><Relationship Id="rId3" Type="http://schemas.openxmlformats.org/officeDocument/2006/relationships/image" Target="../media/image41.jpeg"/><Relationship Id="rId7" Type="http://schemas.openxmlformats.org/officeDocument/2006/relationships/oleObject" Target="../embeddings/oleObject19.bin"/><Relationship Id="rId12" Type="http://schemas.openxmlformats.org/officeDocument/2006/relationships/image" Target="../media/image45.wmf"/><Relationship Id="rId2" Type="http://schemas.openxmlformats.org/officeDocument/2006/relationships/slideLayout" Target="../slideLayouts/slideLayout29.xml"/><Relationship Id="rId1" Type="http://schemas.openxmlformats.org/officeDocument/2006/relationships/vmlDrawing" Target="../drawings/vmlDrawing8.vml"/><Relationship Id="rId6" Type="http://schemas.openxmlformats.org/officeDocument/2006/relationships/image" Target="../media/image42.wmf"/><Relationship Id="rId11" Type="http://schemas.openxmlformats.org/officeDocument/2006/relationships/oleObject" Target="../embeddings/oleObject21.bin"/><Relationship Id="rId5" Type="http://schemas.openxmlformats.org/officeDocument/2006/relationships/oleObject" Target="../embeddings/oleObject18.bin"/><Relationship Id="rId10" Type="http://schemas.openxmlformats.org/officeDocument/2006/relationships/image" Target="../media/image44.wmf"/><Relationship Id="rId4" Type="http://schemas.openxmlformats.org/officeDocument/2006/relationships/image" Target="../media/image46.jpeg"/><Relationship Id="rId9" Type="http://schemas.openxmlformats.org/officeDocument/2006/relationships/oleObject" Target="../embeddings/oleObject20.bin"/></Relationships>
</file>

<file path=ppt/slides/_rels/slide1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8" Type="http://schemas.openxmlformats.org/officeDocument/2006/relationships/image" Target="../media/image50.wmf"/><Relationship Id="rId13" Type="http://schemas.openxmlformats.org/officeDocument/2006/relationships/image" Target="../media/image52.wmf"/><Relationship Id="rId3" Type="http://schemas.openxmlformats.org/officeDocument/2006/relationships/oleObject" Target="../embeddings/oleObject22.bin"/><Relationship Id="rId7" Type="http://schemas.openxmlformats.org/officeDocument/2006/relationships/oleObject" Target="../embeddings/oleObject24.bin"/><Relationship Id="rId12" Type="http://schemas.openxmlformats.org/officeDocument/2006/relationships/oleObject" Target="../embeddings/oleObject26.bin"/><Relationship Id="rId17" Type="http://schemas.openxmlformats.org/officeDocument/2006/relationships/image" Target="../media/image54.wmf"/><Relationship Id="rId2" Type="http://schemas.openxmlformats.org/officeDocument/2006/relationships/slideLayout" Target="../slideLayouts/slideLayout30.xml"/><Relationship Id="rId16" Type="http://schemas.openxmlformats.org/officeDocument/2006/relationships/oleObject" Target="../embeddings/oleObject28.bin"/><Relationship Id="rId1" Type="http://schemas.openxmlformats.org/officeDocument/2006/relationships/vmlDrawing" Target="../drawings/vmlDrawing9.vml"/><Relationship Id="rId6" Type="http://schemas.openxmlformats.org/officeDocument/2006/relationships/image" Target="../media/image49.wmf"/><Relationship Id="rId11" Type="http://schemas.openxmlformats.org/officeDocument/2006/relationships/image" Target="../media/image55.png"/><Relationship Id="rId5" Type="http://schemas.openxmlformats.org/officeDocument/2006/relationships/oleObject" Target="../embeddings/oleObject23.bin"/><Relationship Id="rId15" Type="http://schemas.openxmlformats.org/officeDocument/2006/relationships/image" Target="../media/image53.wmf"/><Relationship Id="rId10" Type="http://schemas.openxmlformats.org/officeDocument/2006/relationships/image" Target="../media/image51.wmf"/><Relationship Id="rId4" Type="http://schemas.openxmlformats.org/officeDocument/2006/relationships/image" Target="../media/image48.wmf"/><Relationship Id="rId9" Type="http://schemas.openxmlformats.org/officeDocument/2006/relationships/oleObject" Target="../embeddings/oleObject25.bin"/><Relationship Id="rId14" Type="http://schemas.openxmlformats.org/officeDocument/2006/relationships/oleObject" Target="../embeddings/oleObject27.bin"/></Relationships>
</file>

<file path=ppt/slides/_rels/slide19.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31.bin"/><Relationship Id="rId3" Type="http://schemas.openxmlformats.org/officeDocument/2006/relationships/image" Target="../media/image60.jpg"/><Relationship Id="rId7" Type="http://schemas.openxmlformats.org/officeDocument/2006/relationships/image" Target="../media/image58.wmf"/><Relationship Id="rId2" Type="http://schemas.openxmlformats.org/officeDocument/2006/relationships/slideLayout" Target="../slideLayouts/slideLayout29.xml"/><Relationship Id="rId1" Type="http://schemas.openxmlformats.org/officeDocument/2006/relationships/vmlDrawing" Target="../drawings/vmlDrawing10.vml"/><Relationship Id="rId6" Type="http://schemas.openxmlformats.org/officeDocument/2006/relationships/oleObject" Target="../embeddings/oleObject30.bin"/><Relationship Id="rId5" Type="http://schemas.openxmlformats.org/officeDocument/2006/relationships/image" Target="../media/image57.wmf"/><Relationship Id="rId4" Type="http://schemas.openxmlformats.org/officeDocument/2006/relationships/oleObject" Target="../embeddings/oleObject29.bin"/><Relationship Id="rId9" Type="http://schemas.openxmlformats.org/officeDocument/2006/relationships/image" Target="../media/image59.wmf"/></Relationships>
</file>

<file path=ppt/slides/_rels/slide22.xml.rels><?xml version="1.0" encoding="UTF-8" standalone="yes"?>
<Relationships xmlns="http://schemas.openxmlformats.org/package/2006/relationships"><Relationship Id="rId8" Type="http://schemas.openxmlformats.org/officeDocument/2006/relationships/image" Target="../media/image63.wmf"/><Relationship Id="rId13" Type="http://schemas.openxmlformats.org/officeDocument/2006/relationships/oleObject" Target="../embeddings/oleObject37.bin"/><Relationship Id="rId3" Type="http://schemas.openxmlformats.org/officeDocument/2006/relationships/oleObject" Target="../embeddings/oleObject32.bin"/><Relationship Id="rId7" Type="http://schemas.openxmlformats.org/officeDocument/2006/relationships/oleObject" Target="../embeddings/oleObject34.bin"/><Relationship Id="rId12" Type="http://schemas.openxmlformats.org/officeDocument/2006/relationships/image" Target="../media/image65.wmf"/><Relationship Id="rId2" Type="http://schemas.openxmlformats.org/officeDocument/2006/relationships/slideLayout" Target="../slideLayouts/slideLayout29.xml"/><Relationship Id="rId1" Type="http://schemas.openxmlformats.org/officeDocument/2006/relationships/vmlDrawing" Target="../drawings/vmlDrawing11.vml"/><Relationship Id="rId6" Type="http://schemas.openxmlformats.org/officeDocument/2006/relationships/image" Target="../media/image62.wmf"/><Relationship Id="rId11" Type="http://schemas.openxmlformats.org/officeDocument/2006/relationships/oleObject" Target="../embeddings/oleObject36.bin"/><Relationship Id="rId5" Type="http://schemas.openxmlformats.org/officeDocument/2006/relationships/oleObject" Target="../embeddings/oleObject33.bin"/><Relationship Id="rId10" Type="http://schemas.openxmlformats.org/officeDocument/2006/relationships/image" Target="../media/image64.wmf"/><Relationship Id="rId4" Type="http://schemas.openxmlformats.org/officeDocument/2006/relationships/image" Target="../media/image61.wmf"/><Relationship Id="rId9" Type="http://schemas.openxmlformats.org/officeDocument/2006/relationships/oleObject" Target="../embeddings/oleObject35.bin"/><Relationship Id="rId14" Type="http://schemas.openxmlformats.org/officeDocument/2006/relationships/image" Target="../media/image66.wmf"/></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39.bin"/><Relationship Id="rId3" Type="http://schemas.openxmlformats.org/officeDocument/2006/relationships/image" Target="../media/image69.jpg"/><Relationship Id="rId7" Type="http://schemas.openxmlformats.org/officeDocument/2006/relationships/image" Target="../media/image67.wmf"/><Relationship Id="rId2" Type="http://schemas.openxmlformats.org/officeDocument/2006/relationships/slideLayout" Target="../slideLayouts/slideLayout29.xml"/><Relationship Id="rId1" Type="http://schemas.openxmlformats.org/officeDocument/2006/relationships/vmlDrawing" Target="../drawings/vmlDrawing12.vml"/><Relationship Id="rId6" Type="http://schemas.openxmlformats.org/officeDocument/2006/relationships/oleObject" Target="../embeddings/oleObject38.bin"/><Relationship Id="rId5" Type="http://schemas.openxmlformats.org/officeDocument/2006/relationships/image" Target="../media/image71.jpg"/><Relationship Id="rId4" Type="http://schemas.openxmlformats.org/officeDocument/2006/relationships/image" Target="../media/image70.jpg"/><Relationship Id="rId9" Type="http://schemas.openxmlformats.org/officeDocument/2006/relationships/image" Target="../media/image68.wmf"/></Relationships>
</file>

<file path=ppt/slides/_rels/slide24.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slideLayout" Target="../slideLayouts/slideLayout28.xml"/><Relationship Id="rId1" Type="http://schemas.openxmlformats.org/officeDocument/2006/relationships/vmlDrawing" Target="../drawings/vmlDrawing13.vml"/><Relationship Id="rId5" Type="http://schemas.openxmlformats.org/officeDocument/2006/relationships/image" Target="../media/image72.wmf"/><Relationship Id="rId4" Type="http://schemas.openxmlformats.org/officeDocument/2006/relationships/oleObject" Target="../embeddings/oleObject40.bin"/></Relationships>
</file>

<file path=ppt/slides/_rels/slide25.xml.rels><?xml version="1.0" encoding="UTF-8" standalone="yes"?>
<Relationships xmlns="http://schemas.openxmlformats.org/package/2006/relationships"><Relationship Id="rId8" Type="http://schemas.openxmlformats.org/officeDocument/2006/relationships/image" Target="../media/image75.wmf"/><Relationship Id="rId13" Type="http://schemas.openxmlformats.org/officeDocument/2006/relationships/image" Target="../media/image77.wmf"/><Relationship Id="rId3" Type="http://schemas.openxmlformats.org/officeDocument/2006/relationships/image" Target="../media/image79.jpg"/><Relationship Id="rId7" Type="http://schemas.openxmlformats.org/officeDocument/2006/relationships/oleObject" Target="../embeddings/oleObject42.bin"/><Relationship Id="rId12" Type="http://schemas.openxmlformats.org/officeDocument/2006/relationships/oleObject" Target="../embeddings/oleObject44.bin"/><Relationship Id="rId2" Type="http://schemas.openxmlformats.org/officeDocument/2006/relationships/slideLayout" Target="../slideLayouts/slideLayout29.xml"/><Relationship Id="rId1" Type="http://schemas.openxmlformats.org/officeDocument/2006/relationships/vmlDrawing" Target="../drawings/vmlDrawing14.vml"/><Relationship Id="rId6" Type="http://schemas.openxmlformats.org/officeDocument/2006/relationships/image" Target="../media/image74.wmf"/><Relationship Id="rId11" Type="http://schemas.openxmlformats.org/officeDocument/2006/relationships/image" Target="../media/image76.wmf"/><Relationship Id="rId5" Type="http://schemas.openxmlformats.org/officeDocument/2006/relationships/oleObject" Target="../embeddings/oleObject41.bin"/><Relationship Id="rId15" Type="http://schemas.openxmlformats.org/officeDocument/2006/relationships/image" Target="../media/image78.wmf"/><Relationship Id="rId10" Type="http://schemas.openxmlformats.org/officeDocument/2006/relationships/oleObject" Target="../embeddings/oleObject43.bin"/><Relationship Id="rId4" Type="http://schemas.openxmlformats.org/officeDocument/2006/relationships/image" Target="../media/image80.jpg"/><Relationship Id="rId9" Type="http://schemas.openxmlformats.org/officeDocument/2006/relationships/image" Target="../media/image81.jpg"/><Relationship Id="rId14" Type="http://schemas.openxmlformats.org/officeDocument/2006/relationships/oleObject" Target="../embeddings/oleObject45.bin"/></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48.bin"/><Relationship Id="rId13" Type="http://schemas.openxmlformats.org/officeDocument/2006/relationships/image" Target="../media/image86.wmf"/><Relationship Id="rId18" Type="http://schemas.openxmlformats.org/officeDocument/2006/relationships/oleObject" Target="../embeddings/oleObject53.bin"/><Relationship Id="rId3" Type="http://schemas.openxmlformats.org/officeDocument/2006/relationships/image" Target="../media/image91.jpg"/><Relationship Id="rId21" Type="http://schemas.openxmlformats.org/officeDocument/2006/relationships/image" Target="../media/image90.wmf"/><Relationship Id="rId7" Type="http://schemas.openxmlformats.org/officeDocument/2006/relationships/image" Target="../media/image83.wmf"/><Relationship Id="rId12" Type="http://schemas.openxmlformats.org/officeDocument/2006/relationships/oleObject" Target="../embeddings/oleObject50.bin"/><Relationship Id="rId17" Type="http://schemas.openxmlformats.org/officeDocument/2006/relationships/image" Target="../media/image88.wmf"/><Relationship Id="rId2" Type="http://schemas.openxmlformats.org/officeDocument/2006/relationships/slideLayout" Target="../slideLayouts/slideLayout29.xml"/><Relationship Id="rId16" Type="http://schemas.openxmlformats.org/officeDocument/2006/relationships/oleObject" Target="../embeddings/oleObject52.bin"/><Relationship Id="rId20" Type="http://schemas.openxmlformats.org/officeDocument/2006/relationships/oleObject" Target="../embeddings/oleObject54.bin"/><Relationship Id="rId1" Type="http://schemas.openxmlformats.org/officeDocument/2006/relationships/vmlDrawing" Target="../drawings/vmlDrawing15.vml"/><Relationship Id="rId6" Type="http://schemas.openxmlformats.org/officeDocument/2006/relationships/oleObject" Target="../embeddings/oleObject47.bin"/><Relationship Id="rId11" Type="http://schemas.openxmlformats.org/officeDocument/2006/relationships/image" Target="../media/image85.wmf"/><Relationship Id="rId5" Type="http://schemas.openxmlformats.org/officeDocument/2006/relationships/image" Target="../media/image82.wmf"/><Relationship Id="rId15" Type="http://schemas.openxmlformats.org/officeDocument/2006/relationships/image" Target="../media/image87.wmf"/><Relationship Id="rId10" Type="http://schemas.openxmlformats.org/officeDocument/2006/relationships/oleObject" Target="../embeddings/oleObject49.bin"/><Relationship Id="rId19" Type="http://schemas.openxmlformats.org/officeDocument/2006/relationships/image" Target="../media/image89.wmf"/><Relationship Id="rId4" Type="http://schemas.openxmlformats.org/officeDocument/2006/relationships/oleObject" Target="../embeddings/oleObject46.bin"/><Relationship Id="rId9" Type="http://schemas.openxmlformats.org/officeDocument/2006/relationships/image" Target="../media/image84.wmf"/><Relationship Id="rId14" Type="http://schemas.openxmlformats.org/officeDocument/2006/relationships/oleObject" Target="../embeddings/oleObject51.bin"/></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56.bin"/><Relationship Id="rId3" Type="http://schemas.openxmlformats.org/officeDocument/2006/relationships/image" Target="../media/image94.jpg"/><Relationship Id="rId7" Type="http://schemas.openxmlformats.org/officeDocument/2006/relationships/image" Target="../media/image84.png"/><Relationship Id="rId2" Type="http://schemas.openxmlformats.org/officeDocument/2006/relationships/slideLayout" Target="../slideLayouts/slideLayout29.xml"/><Relationship Id="rId1" Type="http://schemas.openxmlformats.org/officeDocument/2006/relationships/vmlDrawing" Target="../drawings/vmlDrawing16.vml"/><Relationship Id="rId6" Type="http://schemas.openxmlformats.org/officeDocument/2006/relationships/image" Target="../media/image82.png"/><Relationship Id="rId5" Type="http://schemas.openxmlformats.org/officeDocument/2006/relationships/image" Target="../media/image92.wmf"/><Relationship Id="rId10" Type="http://schemas.openxmlformats.org/officeDocument/2006/relationships/image" Target="../media/image830.png"/><Relationship Id="rId4" Type="http://schemas.openxmlformats.org/officeDocument/2006/relationships/oleObject" Target="../embeddings/oleObject55.bin"/><Relationship Id="rId9" Type="http://schemas.openxmlformats.org/officeDocument/2006/relationships/image" Target="../media/image93.wmf"/></Relationships>
</file>

<file path=ppt/slides/_rels/slide28.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8" Type="http://schemas.openxmlformats.org/officeDocument/2006/relationships/image" Target="../media/image98.wmf"/><Relationship Id="rId13" Type="http://schemas.openxmlformats.org/officeDocument/2006/relationships/oleObject" Target="../embeddings/oleObject62.bin"/><Relationship Id="rId3" Type="http://schemas.openxmlformats.org/officeDocument/2006/relationships/oleObject" Target="../embeddings/oleObject57.bin"/><Relationship Id="rId7" Type="http://schemas.openxmlformats.org/officeDocument/2006/relationships/oleObject" Target="../embeddings/oleObject59.bin"/><Relationship Id="rId12" Type="http://schemas.openxmlformats.org/officeDocument/2006/relationships/image" Target="../media/image100.wmf"/><Relationship Id="rId17" Type="http://schemas.openxmlformats.org/officeDocument/2006/relationships/image" Target="../media/image103.jpeg"/><Relationship Id="rId2" Type="http://schemas.openxmlformats.org/officeDocument/2006/relationships/slideLayout" Target="../slideLayouts/slideLayout29.xml"/><Relationship Id="rId16" Type="http://schemas.openxmlformats.org/officeDocument/2006/relationships/image" Target="../media/image102.wmf"/><Relationship Id="rId1" Type="http://schemas.openxmlformats.org/officeDocument/2006/relationships/vmlDrawing" Target="../drawings/vmlDrawing17.vml"/><Relationship Id="rId6" Type="http://schemas.openxmlformats.org/officeDocument/2006/relationships/image" Target="../media/image97.wmf"/><Relationship Id="rId11" Type="http://schemas.openxmlformats.org/officeDocument/2006/relationships/oleObject" Target="../embeddings/oleObject61.bin"/><Relationship Id="rId5" Type="http://schemas.openxmlformats.org/officeDocument/2006/relationships/oleObject" Target="../embeddings/oleObject58.bin"/><Relationship Id="rId15" Type="http://schemas.openxmlformats.org/officeDocument/2006/relationships/oleObject" Target="../embeddings/oleObject63.bin"/><Relationship Id="rId10" Type="http://schemas.openxmlformats.org/officeDocument/2006/relationships/image" Target="../media/image99.wmf"/><Relationship Id="rId4" Type="http://schemas.openxmlformats.org/officeDocument/2006/relationships/image" Target="../media/image96.wmf"/><Relationship Id="rId9" Type="http://schemas.openxmlformats.org/officeDocument/2006/relationships/oleObject" Target="../embeddings/oleObject60.bin"/><Relationship Id="rId14" Type="http://schemas.openxmlformats.org/officeDocument/2006/relationships/image" Target="../media/image101.wmf"/></Relationships>
</file>

<file path=ppt/slides/_rels/slide3.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28.xml"/><Relationship Id="rId18" Type="http://schemas.openxmlformats.org/officeDocument/2006/relationships/slide" Target="slide39.xml"/><Relationship Id="rId3" Type="http://schemas.openxmlformats.org/officeDocument/2006/relationships/slide" Target="slide6.xml"/><Relationship Id="rId7" Type="http://schemas.openxmlformats.org/officeDocument/2006/relationships/slide" Target="slide12.xml"/><Relationship Id="rId12" Type="http://schemas.openxmlformats.org/officeDocument/2006/relationships/slide" Target="slide24.xml"/><Relationship Id="rId17" Type="http://schemas.openxmlformats.org/officeDocument/2006/relationships/slide" Target="slide38.xml"/><Relationship Id="rId2" Type="http://schemas.openxmlformats.org/officeDocument/2006/relationships/slide" Target="slide5.xml"/><Relationship Id="rId16" Type="http://schemas.openxmlformats.org/officeDocument/2006/relationships/slide" Target="slide37.xml"/><Relationship Id="rId1" Type="http://schemas.openxmlformats.org/officeDocument/2006/relationships/slideLayout" Target="../slideLayouts/slideLayout27.xml"/><Relationship Id="rId6" Type="http://schemas.openxmlformats.org/officeDocument/2006/relationships/slide" Target="slide10.xml"/><Relationship Id="rId11" Type="http://schemas.openxmlformats.org/officeDocument/2006/relationships/slide" Target="slide23.xml"/><Relationship Id="rId5" Type="http://schemas.openxmlformats.org/officeDocument/2006/relationships/slide" Target="slide9.xml"/><Relationship Id="rId15" Type="http://schemas.openxmlformats.org/officeDocument/2006/relationships/slide" Target="slide36.xml"/><Relationship Id="rId10" Type="http://schemas.openxmlformats.org/officeDocument/2006/relationships/slide" Target="slide22.xml"/><Relationship Id="rId4" Type="http://schemas.openxmlformats.org/officeDocument/2006/relationships/slide" Target="slide8.xml"/><Relationship Id="rId9" Type="http://schemas.openxmlformats.org/officeDocument/2006/relationships/slide" Target="slide21.xml"/><Relationship Id="rId14" Type="http://schemas.openxmlformats.org/officeDocument/2006/relationships/slide" Target="slide35.xml"/></Relationships>
</file>

<file path=ppt/slides/_rels/slide30.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3" Type="http://schemas.openxmlformats.org/officeDocument/2006/relationships/image" Target="../media/image107.jpg"/><Relationship Id="rId7" Type="http://schemas.openxmlformats.org/officeDocument/2006/relationships/image" Target="../media/image106.wmf"/><Relationship Id="rId2" Type="http://schemas.openxmlformats.org/officeDocument/2006/relationships/slideLayout" Target="../slideLayouts/slideLayout29.xml"/><Relationship Id="rId1" Type="http://schemas.openxmlformats.org/officeDocument/2006/relationships/vmlDrawing" Target="../drawings/vmlDrawing18.vml"/><Relationship Id="rId6" Type="http://schemas.openxmlformats.org/officeDocument/2006/relationships/oleObject" Target="../embeddings/oleObject65.bin"/><Relationship Id="rId5" Type="http://schemas.openxmlformats.org/officeDocument/2006/relationships/image" Target="../media/image105.wmf"/><Relationship Id="rId4" Type="http://schemas.openxmlformats.org/officeDocument/2006/relationships/oleObject" Target="../embeddings/oleObject64.bin"/></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68.bin"/><Relationship Id="rId13" Type="http://schemas.openxmlformats.org/officeDocument/2006/relationships/oleObject" Target="../embeddings/oleObject70.bin"/><Relationship Id="rId18" Type="http://schemas.openxmlformats.org/officeDocument/2006/relationships/image" Target="../media/image114.wmf"/><Relationship Id="rId3" Type="http://schemas.openxmlformats.org/officeDocument/2006/relationships/image" Target="../media/image115.jpg"/><Relationship Id="rId7" Type="http://schemas.openxmlformats.org/officeDocument/2006/relationships/image" Target="../media/image109.wmf"/><Relationship Id="rId12" Type="http://schemas.openxmlformats.org/officeDocument/2006/relationships/image" Target="../media/image111.wmf"/><Relationship Id="rId17" Type="http://schemas.openxmlformats.org/officeDocument/2006/relationships/oleObject" Target="../embeddings/oleObject72.bin"/><Relationship Id="rId2" Type="http://schemas.openxmlformats.org/officeDocument/2006/relationships/slideLayout" Target="../slideLayouts/slideLayout29.xml"/><Relationship Id="rId16" Type="http://schemas.openxmlformats.org/officeDocument/2006/relationships/image" Target="../media/image113.wmf"/><Relationship Id="rId1" Type="http://schemas.openxmlformats.org/officeDocument/2006/relationships/vmlDrawing" Target="../drawings/vmlDrawing19.vml"/><Relationship Id="rId6" Type="http://schemas.openxmlformats.org/officeDocument/2006/relationships/oleObject" Target="../embeddings/oleObject67.bin"/><Relationship Id="rId11" Type="http://schemas.openxmlformats.org/officeDocument/2006/relationships/oleObject" Target="../embeddings/oleObject69.bin"/><Relationship Id="rId5" Type="http://schemas.openxmlformats.org/officeDocument/2006/relationships/image" Target="../media/image108.wmf"/><Relationship Id="rId15" Type="http://schemas.openxmlformats.org/officeDocument/2006/relationships/oleObject" Target="../embeddings/oleObject71.bin"/><Relationship Id="rId10" Type="http://schemas.openxmlformats.org/officeDocument/2006/relationships/image" Target="../media/image116.jpg"/><Relationship Id="rId4" Type="http://schemas.openxmlformats.org/officeDocument/2006/relationships/oleObject" Target="../embeddings/oleObject66.bin"/><Relationship Id="rId9" Type="http://schemas.openxmlformats.org/officeDocument/2006/relationships/image" Target="../media/image110.wmf"/><Relationship Id="rId14" Type="http://schemas.openxmlformats.org/officeDocument/2006/relationships/image" Target="../media/image112.wmf"/></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75.bin"/><Relationship Id="rId13" Type="http://schemas.openxmlformats.org/officeDocument/2006/relationships/image" Target="../media/image121.wmf"/><Relationship Id="rId3" Type="http://schemas.openxmlformats.org/officeDocument/2006/relationships/image" Target="../media/image123.jpg"/><Relationship Id="rId7" Type="http://schemas.openxmlformats.org/officeDocument/2006/relationships/image" Target="../media/image118.wmf"/><Relationship Id="rId12" Type="http://schemas.openxmlformats.org/officeDocument/2006/relationships/oleObject" Target="../embeddings/oleObject77.bin"/><Relationship Id="rId2" Type="http://schemas.openxmlformats.org/officeDocument/2006/relationships/slideLayout" Target="../slideLayouts/slideLayout29.xml"/><Relationship Id="rId1" Type="http://schemas.openxmlformats.org/officeDocument/2006/relationships/vmlDrawing" Target="../drawings/vmlDrawing20.vml"/><Relationship Id="rId6" Type="http://schemas.openxmlformats.org/officeDocument/2006/relationships/oleObject" Target="../embeddings/oleObject74.bin"/><Relationship Id="rId11" Type="http://schemas.openxmlformats.org/officeDocument/2006/relationships/image" Target="../media/image120.wmf"/><Relationship Id="rId5" Type="http://schemas.openxmlformats.org/officeDocument/2006/relationships/image" Target="../media/image117.wmf"/><Relationship Id="rId15" Type="http://schemas.openxmlformats.org/officeDocument/2006/relationships/image" Target="../media/image122.wmf"/><Relationship Id="rId10" Type="http://schemas.openxmlformats.org/officeDocument/2006/relationships/oleObject" Target="../embeddings/oleObject76.bin"/><Relationship Id="rId4" Type="http://schemas.openxmlformats.org/officeDocument/2006/relationships/oleObject" Target="../embeddings/oleObject73.bin"/><Relationship Id="rId9" Type="http://schemas.openxmlformats.org/officeDocument/2006/relationships/image" Target="../media/image119.wmf"/><Relationship Id="rId14" Type="http://schemas.openxmlformats.org/officeDocument/2006/relationships/oleObject" Target="../embeddings/oleObject78.bin"/></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3" Type="http://schemas.openxmlformats.org/officeDocument/2006/relationships/image" Target="../media/image125.jpg"/><Relationship Id="rId7" Type="http://schemas.openxmlformats.org/officeDocument/2006/relationships/image" Target="../media/image129.jpg"/><Relationship Id="rId2" Type="http://schemas.openxmlformats.org/officeDocument/2006/relationships/image" Target="../media/image124.jpg"/><Relationship Id="rId1" Type="http://schemas.openxmlformats.org/officeDocument/2006/relationships/slideLayout" Target="../slideLayouts/slideLayout29.xml"/><Relationship Id="rId6" Type="http://schemas.openxmlformats.org/officeDocument/2006/relationships/image" Target="../media/image128.jpg"/><Relationship Id="rId5" Type="http://schemas.openxmlformats.org/officeDocument/2006/relationships/image" Target="../media/image127.jpg"/><Relationship Id="rId4" Type="http://schemas.openxmlformats.org/officeDocument/2006/relationships/image" Target="../media/image126.jpg"/></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80.bin"/><Relationship Id="rId3" Type="http://schemas.openxmlformats.org/officeDocument/2006/relationships/image" Target="../media/image132.jpg"/><Relationship Id="rId7" Type="http://schemas.openxmlformats.org/officeDocument/2006/relationships/image" Target="../media/image130.wmf"/><Relationship Id="rId2" Type="http://schemas.openxmlformats.org/officeDocument/2006/relationships/slideLayout" Target="../slideLayouts/slideLayout29.xml"/><Relationship Id="rId1" Type="http://schemas.openxmlformats.org/officeDocument/2006/relationships/vmlDrawing" Target="../drawings/vmlDrawing21.vml"/><Relationship Id="rId6" Type="http://schemas.openxmlformats.org/officeDocument/2006/relationships/oleObject" Target="../embeddings/oleObject79.bin"/><Relationship Id="rId5" Type="http://schemas.openxmlformats.org/officeDocument/2006/relationships/image" Target="../media/image134.jpg"/><Relationship Id="rId4" Type="http://schemas.openxmlformats.org/officeDocument/2006/relationships/image" Target="../media/image133.jpg"/><Relationship Id="rId9" Type="http://schemas.openxmlformats.org/officeDocument/2006/relationships/image" Target="../media/image131.wmf"/></Relationships>
</file>

<file path=ppt/slides/_rels/slide38.xml.rels><?xml version="1.0" encoding="UTF-8" standalone="yes"?>
<Relationships xmlns="http://schemas.openxmlformats.org/package/2006/relationships"><Relationship Id="rId8" Type="http://schemas.openxmlformats.org/officeDocument/2006/relationships/image" Target="../media/image136.wmf"/><Relationship Id="rId3" Type="http://schemas.openxmlformats.org/officeDocument/2006/relationships/notesSlide" Target="../notesSlides/notesSlide4.xml"/><Relationship Id="rId7" Type="http://schemas.openxmlformats.org/officeDocument/2006/relationships/oleObject" Target="../embeddings/oleObject82.bin"/><Relationship Id="rId2" Type="http://schemas.openxmlformats.org/officeDocument/2006/relationships/slideLayout" Target="../slideLayouts/slideLayout29.xml"/><Relationship Id="rId1" Type="http://schemas.openxmlformats.org/officeDocument/2006/relationships/vmlDrawing" Target="../drawings/vmlDrawing22.vml"/><Relationship Id="rId6" Type="http://schemas.openxmlformats.org/officeDocument/2006/relationships/image" Target="../media/image135.wmf"/><Relationship Id="rId5" Type="http://schemas.openxmlformats.org/officeDocument/2006/relationships/oleObject" Target="../embeddings/oleObject81.bin"/><Relationship Id="rId10" Type="http://schemas.openxmlformats.org/officeDocument/2006/relationships/image" Target="../media/image137.wmf"/><Relationship Id="rId4" Type="http://schemas.openxmlformats.org/officeDocument/2006/relationships/image" Target="../media/image138.jpg"/><Relationship Id="rId9" Type="http://schemas.openxmlformats.org/officeDocument/2006/relationships/oleObject" Target="../embeddings/oleObject83.bin"/></Relationships>
</file>

<file path=ppt/slides/_rels/slide39.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42.jpeg"/><Relationship Id="rId7" Type="http://schemas.openxmlformats.org/officeDocument/2006/relationships/image" Target="../media/image141.wmf"/><Relationship Id="rId2" Type="http://schemas.openxmlformats.org/officeDocument/2006/relationships/slideLayout" Target="../slideLayouts/slideLayout29.xml"/><Relationship Id="rId1" Type="http://schemas.openxmlformats.org/officeDocument/2006/relationships/vmlDrawing" Target="../drawings/vmlDrawing23.vml"/><Relationship Id="rId6" Type="http://schemas.openxmlformats.org/officeDocument/2006/relationships/oleObject" Target="../embeddings/oleObject85.bin"/><Relationship Id="rId5" Type="http://schemas.openxmlformats.org/officeDocument/2006/relationships/image" Target="../media/image140.wmf"/><Relationship Id="rId4" Type="http://schemas.openxmlformats.org/officeDocument/2006/relationships/oleObject" Target="../embeddings/oleObject84.bin"/><Relationship Id="rId9" Type="http://schemas.openxmlformats.org/officeDocument/2006/relationships/image" Target="../media/image144.png"/></Relationships>
</file>

<file path=ppt/slides/_rels/slide41.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88.bin"/><Relationship Id="rId13" Type="http://schemas.openxmlformats.org/officeDocument/2006/relationships/oleObject" Target="../embeddings/oleObject90.bin"/><Relationship Id="rId3" Type="http://schemas.openxmlformats.org/officeDocument/2006/relationships/image" Target="../media/image145.jpeg"/><Relationship Id="rId7" Type="http://schemas.openxmlformats.org/officeDocument/2006/relationships/image" Target="../media/image147.wmf"/><Relationship Id="rId12" Type="http://schemas.openxmlformats.org/officeDocument/2006/relationships/image" Target="../media/image149.wmf"/><Relationship Id="rId2" Type="http://schemas.openxmlformats.org/officeDocument/2006/relationships/slideLayout" Target="../slideLayouts/slideLayout29.xml"/><Relationship Id="rId1" Type="http://schemas.openxmlformats.org/officeDocument/2006/relationships/vmlDrawing" Target="../drawings/vmlDrawing24.vml"/><Relationship Id="rId6" Type="http://schemas.openxmlformats.org/officeDocument/2006/relationships/oleObject" Target="../embeddings/oleObject87.bin"/><Relationship Id="rId11" Type="http://schemas.openxmlformats.org/officeDocument/2006/relationships/oleObject" Target="../embeddings/oleObject89.bin"/><Relationship Id="rId5" Type="http://schemas.openxmlformats.org/officeDocument/2006/relationships/image" Target="../media/image146.wmf"/><Relationship Id="rId10" Type="http://schemas.openxmlformats.org/officeDocument/2006/relationships/image" Target="../media/image151.png"/><Relationship Id="rId4" Type="http://schemas.openxmlformats.org/officeDocument/2006/relationships/oleObject" Target="../embeddings/oleObject86.bin"/><Relationship Id="rId9" Type="http://schemas.openxmlformats.org/officeDocument/2006/relationships/image" Target="../media/image148.wmf"/><Relationship Id="rId14" Type="http://schemas.openxmlformats.org/officeDocument/2006/relationships/image" Target="../media/image150.wmf"/></Relationships>
</file>

<file path=ppt/slides/_rels/slide44.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45.jpeg"/><Relationship Id="rId7" Type="http://schemas.openxmlformats.org/officeDocument/2006/relationships/image" Target="../media/image152.wmf"/><Relationship Id="rId12" Type="http://schemas.openxmlformats.org/officeDocument/2006/relationships/image" Target="../media/image156.png"/><Relationship Id="rId2" Type="http://schemas.openxmlformats.org/officeDocument/2006/relationships/slideLayout" Target="../slideLayouts/slideLayout29.xml"/><Relationship Id="rId1" Type="http://schemas.openxmlformats.org/officeDocument/2006/relationships/vmlDrawing" Target="../drawings/vmlDrawing25.vml"/><Relationship Id="rId6" Type="http://schemas.openxmlformats.org/officeDocument/2006/relationships/oleObject" Target="../embeddings/oleObject92.bin"/><Relationship Id="rId11" Type="http://schemas.openxmlformats.org/officeDocument/2006/relationships/image" Target="../media/image155.png"/><Relationship Id="rId5" Type="http://schemas.openxmlformats.org/officeDocument/2006/relationships/image" Target="../media/image146.wmf"/><Relationship Id="rId10" Type="http://schemas.openxmlformats.org/officeDocument/2006/relationships/image" Target="../media/image153.wmf"/><Relationship Id="rId4" Type="http://schemas.openxmlformats.org/officeDocument/2006/relationships/oleObject" Target="../embeddings/oleObject91.bin"/><Relationship Id="rId9" Type="http://schemas.openxmlformats.org/officeDocument/2006/relationships/oleObject" Target="../embeddings/oleObject93.bin"/></Relationships>
</file>

<file path=ppt/slides/_rels/slide45.xml.rels><?xml version="1.0" encoding="UTF-8" standalone="yes"?>
<Relationships xmlns="http://schemas.openxmlformats.org/package/2006/relationships"><Relationship Id="rId2" Type="http://schemas.openxmlformats.org/officeDocument/2006/relationships/image" Target="../media/image157.jpg"/><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2" Type="http://schemas.openxmlformats.org/officeDocument/2006/relationships/image" Target="../media/image157.jpg"/><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19.jpg"/><Relationship Id="rId2" Type="http://schemas.openxmlformats.org/officeDocument/2006/relationships/slideLayout" Target="../slideLayouts/slideLayout27.xml"/><Relationship Id="rId1" Type="http://schemas.openxmlformats.org/officeDocument/2006/relationships/vmlDrawing" Target="../drawings/vmlDrawing1.vml"/><Relationship Id="rId6" Type="http://schemas.openxmlformats.org/officeDocument/2006/relationships/image" Target="../media/image17.wmf"/><Relationship Id="rId5" Type="http://schemas.openxmlformats.org/officeDocument/2006/relationships/oleObject" Target="../embeddings/oleObject1.bin"/><Relationship Id="rId4" Type="http://schemas.openxmlformats.org/officeDocument/2006/relationships/image" Target="../media/image18.jpg"/></Relationships>
</file>

<file path=ppt/slides/_rels/slide7.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22.jpg"/><Relationship Id="rId7" Type="http://schemas.openxmlformats.org/officeDocument/2006/relationships/image" Target="../media/image21.wmf"/><Relationship Id="rId2" Type="http://schemas.openxmlformats.org/officeDocument/2006/relationships/slideLayout" Target="../slideLayouts/slideLayout27.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20.wmf"/><Relationship Id="rId4" Type="http://schemas.openxmlformats.org/officeDocument/2006/relationships/oleObject" Target="../embeddings/oleObject2.bin"/></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3.xml"/><Relationship Id="rId7" Type="http://schemas.openxmlformats.org/officeDocument/2006/relationships/image" Target="../media/image25.wmf"/><Relationship Id="rId2" Type="http://schemas.openxmlformats.org/officeDocument/2006/relationships/slideLayout" Target="../slideLayouts/slideLayout28.xml"/><Relationship Id="rId1" Type="http://schemas.openxmlformats.org/officeDocument/2006/relationships/vmlDrawing" Target="../drawings/vmlDrawing3.vml"/><Relationship Id="rId6" Type="http://schemas.openxmlformats.org/officeDocument/2006/relationships/oleObject" Target="../embeddings/oleObject5.bin"/><Relationship Id="rId11" Type="http://schemas.openxmlformats.org/officeDocument/2006/relationships/image" Target="../media/image27.wmf"/><Relationship Id="rId5" Type="http://schemas.openxmlformats.org/officeDocument/2006/relationships/image" Target="../media/image24.wmf"/><Relationship Id="rId10" Type="http://schemas.openxmlformats.org/officeDocument/2006/relationships/oleObject" Target="../embeddings/oleObject7.bin"/><Relationship Id="rId4" Type="http://schemas.openxmlformats.org/officeDocument/2006/relationships/oleObject" Target="../embeddings/oleObject4.bin"/><Relationship Id="rId9" Type="http://schemas.openxmlformats.org/officeDocument/2006/relationships/image" Target="../media/image26.wmf"/></Relationships>
</file>

<file path=ppt/slides/_rels/slide9.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31.xml"/><Relationship Id="rId1" Type="http://schemas.openxmlformats.org/officeDocument/2006/relationships/vmlDrawing" Target="../drawings/vmlDrawing4.vml"/><Relationship Id="rId6" Type="http://schemas.openxmlformats.org/officeDocument/2006/relationships/image" Target="../media/image29.wmf"/><Relationship Id="rId5" Type="http://schemas.openxmlformats.org/officeDocument/2006/relationships/oleObject" Target="../embeddings/oleObject9.bin"/><Relationship Id="rId4" Type="http://schemas.openxmlformats.org/officeDocument/2006/relationships/image" Target="../media/image28.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747948" y="2992393"/>
            <a:ext cx="7024451" cy="873214"/>
          </a:xfrm>
        </p:spPr>
        <p:txBody>
          <a:bodyPr/>
          <a:lstStyle/>
          <a:p>
            <a:r>
              <a:rPr lang="en-IN" sz="2800" dirty="0">
                <a:latin typeface="Times New Roman" panose="02020603050405020304" pitchFamily="18" charset="0"/>
                <a:cs typeface="Times New Roman" panose="02020603050405020304" pitchFamily="18" charset="0"/>
              </a:rPr>
              <a:t>Vector Mechanics For Engineers: Dynamics</a:t>
            </a:r>
            <a:br>
              <a:rPr lang="en-IN" sz="2800" dirty="0">
                <a:latin typeface="Times New Roman" panose="02020603050405020304" pitchFamily="18" charset="0"/>
                <a:cs typeface="Times New Roman" panose="02020603050405020304" pitchFamily="18" charset="0"/>
              </a:rPr>
            </a:br>
            <a:br>
              <a:rPr lang="en-US" dirty="0"/>
            </a:br>
            <a:r>
              <a:rPr lang="en-IN" sz="2400" dirty="0">
                <a:latin typeface="Times New Roman" panose="02020603050405020304" pitchFamily="18" charset="0"/>
                <a:cs typeface="Times New Roman" panose="02020603050405020304" pitchFamily="18" charset="0"/>
              </a:rPr>
              <a:t>Twelfth Edition</a:t>
            </a:r>
            <a:br>
              <a:rPr lang="en-IN" sz="2400" dirty="0">
                <a:latin typeface="Times New Roman" panose="02020603050405020304" pitchFamily="18" charset="0"/>
                <a:cs typeface="Times New Roman" panose="02020603050405020304" pitchFamily="18" charset="0"/>
              </a:rPr>
            </a:br>
            <a:br>
              <a:rPr lang="en-US" dirty="0"/>
            </a:br>
            <a:endParaRPr lang="en-US" dirty="0"/>
          </a:p>
        </p:txBody>
      </p:sp>
      <p:sp>
        <p:nvSpPr>
          <p:cNvPr id="12" name="Text Box 13"/>
          <p:cNvSpPr txBox="1">
            <a:spLocks noChangeArrowheads="1"/>
          </p:cNvSpPr>
          <p:nvPr/>
        </p:nvSpPr>
        <p:spPr bwMode="auto">
          <a:xfrm>
            <a:off x="145994" y="6392459"/>
            <a:ext cx="8748252"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rgbClr val="0BD0D9"/>
              </a:buClr>
              <a:buSzPct val="95000"/>
              <a:buFont typeface="Wingdings 2" pitchFamily="18" charset="2"/>
              <a:buChar char=""/>
              <a:defRPr sz="2600">
                <a:solidFill>
                  <a:schemeClr val="tx1"/>
                </a:solidFill>
                <a:latin typeface="Constantia" pitchFamily="18" charset="0"/>
              </a:defRPr>
            </a:lvl1pPr>
            <a:lvl2pPr marL="742950" indent="-285750" eaLnBrk="0" hangingPunct="0">
              <a:spcBef>
                <a:spcPct val="20000"/>
              </a:spcBef>
              <a:buClr>
                <a:schemeClr val="accent1"/>
              </a:buClr>
              <a:buSzPct val="85000"/>
              <a:buFont typeface="Wingdings 2" pitchFamily="18" charset="2"/>
              <a:buChar char=""/>
              <a:defRPr sz="2400">
                <a:solidFill>
                  <a:schemeClr val="tx1"/>
                </a:solidFill>
                <a:latin typeface="Constantia" pitchFamily="18" charset="0"/>
              </a:defRPr>
            </a:lvl2pPr>
            <a:lvl3pPr marL="1143000" indent="-228600" eaLnBrk="0" hangingPunct="0">
              <a:spcBef>
                <a:spcPct val="20000"/>
              </a:spcBef>
              <a:buClr>
                <a:schemeClr val="accent2"/>
              </a:buClr>
              <a:buSzPct val="70000"/>
              <a:buFont typeface="Wingdings 2" pitchFamily="18" charset="2"/>
              <a:buChar char=""/>
              <a:defRPr sz="2100">
                <a:solidFill>
                  <a:schemeClr val="tx1"/>
                </a:solidFill>
                <a:latin typeface="Constantia" pitchFamily="18" charset="0"/>
              </a:defRPr>
            </a:lvl3pPr>
            <a:lvl4pPr marL="1600200" indent="-228600" eaLnBrk="0" hangingPunct="0">
              <a:spcBef>
                <a:spcPct val="20000"/>
              </a:spcBef>
              <a:buClr>
                <a:srgbClr val="0BD0D9"/>
              </a:buClr>
              <a:buSzPct val="65000"/>
              <a:buFont typeface="Wingdings 2" pitchFamily="18" charset="2"/>
              <a:buChar char=""/>
              <a:defRPr sz="2000">
                <a:solidFill>
                  <a:schemeClr val="tx1"/>
                </a:solidFill>
                <a:latin typeface="Constantia" pitchFamily="18" charset="0"/>
              </a:defRPr>
            </a:lvl4pPr>
            <a:lvl5pPr marL="2057400" indent="-228600" eaLnBrk="0" hangingPunct="0">
              <a:spcBef>
                <a:spcPct val="20000"/>
              </a:spcBef>
              <a:buClr>
                <a:srgbClr val="10CF9B"/>
              </a:buClr>
              <a:buSzPct val="65000"/>
              <a:buFont typeface="Wingdings 2" pitchFamily="18" charset="2"/>
              <a:buChar char=""/>
              <a:defRPr sz="2000">
                <a:solidFill>
                  <a:schemeClr val="tx1"/>
                </a:solidFill>
                <a:latin typeface="Constantia" pitchFamily="18" charset="0"/>
              </a:defRPr>
            </a:lvl5pPr>
            <a:lvl6pPr marL="25146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6pPr>
            <a:lvl7pPr marL="29718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7pPr>
            <a:lvl8pPr marL="34290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8pPr>
            <a:lvl9pPr marL="38862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9pPr>
          </a:lstStyle>
          <a:p>
            <a:pPr marL="0" marR="0" lvl="0" indent="0" algn="just" defTabSz="914400" rtl="0" eaLnBrk="0" fontAlgn="auto" latinLnBrk="0" hangingPunct="0">
              <a:lnSpc>
                <a:spcPct val="100000"/>
              </a:lnSpc>
              <a:spcBef>
                <a:spcPct val="50000"/>
              </a:spcBef>
              <a:spcAft>
                <a:spcPts val="0"/>
              </a:spcAft>
              <a:buClrTx/>
              <a:buSzTx/>
              <a:buFontTx/>
              <a:buNone/>
              <a:tabLst/>
              <a:defRPr/>
            </a:pPr>
            <a:r>
              <a:rPr kumimoji="0" lang="en-US" altLang="en-US" sz="900" b="0" i="0" u="none" strike="noStrike" kern="0" cap="none" spc="0" normalizeH="0" baseline="0" noProof="0" dirty="0">
                <a:ln>
                  <a:noFill/>
                </a:ln>
                <a:solidFill>
                  <a:srgbClr val="000000"/>
                </a:solidFill>
                <a:effectLst/>
                <a:uLnTx/>
                <a:uFillTx/>
                <a:latin typeface="Arial" panose="020B0604020202020204"/>
                <a:ea typeface="+mn-ea"/>
                <a:cs typeface="+mn-cs"/>
              </a:rPr>
              <a:t>PROPRIETARY MATERIAL ©  2020   The McGraw Hill Inc. All rights reserved. No part of this PowerPoint slide  may be displayed, reproduced or distributed in any form or by any means, without the prior written permission of the publisher, or used beyond the limited distribution to teachers and educators permitted by McGraw Hill for their individual course preparation. If you are a student using this PowerPoint slide, you are using it without permission. </a:t>
            </a:r>
          </a:p>
        </p:txBody>
      </p:sp>
      <p:sp>
        <p:nvSpPr>
          <p:cNvPr id="13" name="Text Box 18"/>
          <p:cNvSpPr txBox="1">
            <a:spLocks noChangeArrowheads="1"/>
          </p:cNvSpPr>
          <p:nvPr/>
        </p:nvSpPr>
        <p:spPr bwMode="auto">
          <a:xfrm>
            <a:off x="341090" y="5751136"/>
            <a:ext cx="6019800" cy="206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orbel" panose="020B0503020204020204" pitchFamily="34" charset="0"/>
              </a:defRPr>
            </a:lvl1pPr>
            <a:lvl2pPr marL="742950" indent="-285750">
              <a:defRPr>
                <a:solidFill>
                  <a:schemeClr val="tx1"/>
                </a:solidFill>
                <a:latin typeface="Corbel" panose="020B0503020204020204" pitchFamily="34" charset="0"/>
              </a:defRPr>
            </a:lvl2pPr>
            <a:lvl3pPr marL="1143000" indent="-228600">
              <a:defRPr>
                <a:solidFill>
                  <a:schemeClr val="tx1"/>
                </a:solidFill>
                <a:latin typeface="Corbel" panose="020B0503020204020204" pitchFamily="34" charset="0"/>
              </a:defRPr>
            </a:lvl3pPr>
            <a:lvl4pPr marL="1600200" indent="-228600">
              <a:defRPr>
                <a:solidFill>
                  <a:schemeClr val="tx1"/>
                </a:solidFill>
                <a:latin typeface="Corbel" panose="020B0503020204020204" pitchFamily="34" charset="0"/>
              </a:defRPr>
            </a:lvl4pPr>
            <a:lvl5pPr marL="2057400" indent="-228600">
              <a:defRPr>
                <a:solidFill>
                  <a:schemeClr val="tx1"/>
                </a:solidFill>
                <a:latin typeface="Corbel" panose="020B0503020204020204" pitchFamily="34" charset="0"/>
              </a:defRPr>
            </a:lvl5pPr>
            <a:lvl6pPr marL="2514600" indent="-228600" defTabSz="457200" fontAlgn="base">
              <a:spcBef>
                <a:spcPct val="0"/>
              </a:spcBef>
              <a:spcAft>
                <a:spcPct val="0"/>
              </a:spcAft>
              <a:defRPr>
                <a:solidFill>
                  <a:schemeClr val="tx1"/>
                </a:solidFill>
                <a:latin typeface="Corbel" panose="020B0503020204020204" pitchFamily="34" charset="0"/>
              </a:defRPr>
            </a:lvl6pPr>
            <a:lvl7pPr marL="2971800" indent="-228600" defTabSz="457200" fontAlgn="base">
              <a:spcBef>
                <a:spcPct val="0"/>
              </a:spcBef>
              <a:spcAft>
                <a:spcPct val="0"/>
              </a:spcAft>
              <a:defRPr>
                <a:solidFill>
                  <a:schemeClr val="tx1"/>
                </a:solidFill>
                <a:latin typeface="Corbel" panose="020B0503020204020204" pitchFamily="34" charset="0"/>
              </a:defRPr>
            </a:lvl7pPr>
            <a:lvl8pPr marL="3429000" indent="-228600" defTabSz="457200" fontAlgn="base">
              <a:spcBef>
                <a:spcPct val="0"/>
              </a:spcBef>
              <a:spcAft>
                <a:spcPct val="0"/>
              </a:spcAft>
              <a:defRPr>
                <a:solidFill>
                  <a:schemeClr val="tx1"/>
                </a:solidFill>
                <a:latin typeface="Corbel" panose="020B0503020204020204" pitchFamily="34" charset="0"/>
              </a:defRPr>
            </a:lvl8pPr>
            <a:lvl9pPr marL="3886200" indent="-228600" defTabSz="457200" fontAlgn="base">
              <a:spcBef>
                <a:spcPct val="0"/>
              </a:spcBef>
              <a:spcAft>
                <a:spcPct val="0"/>
              </a:spcAft>
              <a:defRPr>
                <a:solidFill>
                  <a:schemeClr val="tx1"/>
                </a:solidFill>
                <a:latin typeface="Corbel" panose="020B0503020204020204" pitchFamily="34" charset="0"/>
              </a:defRPr>
            </a:lvl9pPr>
          </a:lstStyle>
          <a:p>
            <a:pPr marL="0" marR="0" lvl="0" indent="0" algn="l" defTabSz="914400" rtl="0" eaLnBrk="1" fontAlgn="auto" latinLnBrk="0" hangingPunct="1">
              <a:lnSpc>
                <a:spcPct val="80000"/>
              </a:lnSpc>
              <a:spcBef>
                <a:spcPct val="75000"/>
              </a:spcBef>
              <a:spcAft>
                <a:spcPts val="0"/>
              </a:spcAft>
              <a:buClrTx/>
              <a:buSzTx/>
              <a:buFontTx/>
              <a:buNone/>
              <a:tabLst/>
              <a:defRPr/>
            </a:pPr>
            <a:r>
              <a:rPr kumimoji="0" lang="en-US" altLang="en-US" sz="900" b="0" i="0" u="none" strike="noStrike" kern="0" cap="none" spc="0" normalizeH="0" baseline="0" noProof="0" dirty="0">
                <a:ln>
                  <a:noFill/>
                </a:ln>
                <a:solidFill>
                  <a:srgbClr val="000000"/>
                </a:solidFill>
                <a:effectLst/>
                <a:uLnTx/>
                <a:uFillTx/>
                <a:latin typeface="Palatino Linotype" panose="02040502050505030304" pitchFamily="18" charset="0"/>
                <a:ea typeface="Arial Unicode MS" pitchFamily="34" charset="-128"/>
                <a:cs typeface="+mn-cs"/>
              </a:rPr>
              <a:t>Copyright © 2020  McGraw Hill ,  All Rights Reserved.</a:t>
            </a:r>
          </a:p>
        </p:txBody>
      </p:sp>
    </p:spTree>
    <p:extLst>
      <p:ext uri="{BB962C8B-B14F-4D97-AF65-F5344CB8AC3E}">
        <p14:creationId xmlns:p14="http://schemas.microsoft.com/office/powerpoint/2010/main" val="350852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599"/>
            <a:ext cx="8229600" cy="600173"/>
          </a:xfrm>
        </p:spPr>
        <p:txBody>
          <a:bodyPr/>
          <a:lstStyle/>
          <a:p>
            <a:r>
              <a:rPr lang="en-US" altLang="en-US" sz="3200" b="1" dirty="0">
                <a:ea typeface="ＭＳ Ｐゴシック" pitchFamily="34" charset="-128"/>
              </a:rPr>
              <a:t>Angular Momentum About the Mass Center </a:t>
            </a:r>
            <a:r>
              <a:rPr lang="en-US" altLang="en-US" sz="1000" dirty="0">
                <a:ea typeface="ＭＳ Ｐゴシック" pitchFamily="34" charset="-128"/>
              </a:rPr>
              <a:t>1</a:t>
            </a:r>
            <a:endParaRPr lang="en-IN" sz="1000" dirty="0">
              <a:solidFill>
                <a:srgbClr val="AD0B1E"/>
              </a:solidFill>
            </a:endParaRPr>
          </a:p>
        </p:txBody>
      </p:sp>
      <p:pic>
        <p:nvPicPr>
          <p:cNvPr id="16" name="Picture 15" descr="The r primes are the positions of the particles relative to the centroidal frame of refer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210" y="1002542"/>
            <a:ext cx="2718177" cy="2463345"/>
          </a:xfrm>
          <a:prstGeom prst="rect">
            <a:avLst/>
          </a:prstGeom>
        </p:spPr>
      </p:pic>
      <p:sp>
        <p:nvSpPr>
          <p:cNvPr id="9" name="Content Placeholder 8"/>
          <p:cNvSpPr>
            <a:spLocks noGrp="1"/>
          </p:cNvSpPr>
          <p:nvPr>
            <p:ph idx="13"/>
          </p:nvPr>
        </p:nvSpPr>
        <p:spPr>
          <a:xfrm>
            <a:off x="457200" y="3626224"/>
            <a:ext cx="3182471" cy="1492626"/>
          </a:xfrm>
        </p:spPr>
        <p:txBody>
          <a:bodyPr/>
          <a:lstStyle/>
          <a:p>
            <a:pPr marL="292608" indent="-292608">
              <a:lnSpc>
                <a:spcPct val="90000"/>
              </a:lnSpc>
              <a:spcBef>
                <a:spcPts val="1000"/>
              </a:spcBef>
              <a:spcAft>
                <a:spcPts val="0"/>
              </a:spcAft>
              <a:buFont typeface="Arial" panose="020B0604020202020204" pitchFamily="34" charset="0"/>
              <a:buChar char="•"/>
            </a:pPr>
            <a:r>
              <a:rPr lang="en-US" altLang="en-US" sz="2000" dirty="0"/>
              <a:t>Consider the centroidal frame of reference </a:t>
            </a:r>
            <a:r>
              <a:rPr lang="en-US" altLang="en-US" sz="2000" i="1" dirty="0"/>
              <a:t>Gx’y’z’, </a:t>
            </a:r>
            <a:r>
              <a:rPr lang="en-US" altLang="en-US" sz="2000" dirty="0"/>
              <a:t>which translates with respect to the Newtonian frame </a:t>
            </a:r>
            <a:r>
              <a:rPr lang="en-US" altLang="en-US" sz="2000" i="1" dirty="0"/>
              <a:t>Oxyz.</a:t>
            </a:r>
            <a:endParaRPr lang="en-US" sz="2000" dirty="0"/>
          </a:p>
        </p:txBody>
      </p:sp>
      <p:sp>
        <p:nvSpPr>
          <p:cNvPr id="14" name="Content Placeholder 13"/>
          <p:cNvSpPr>
            <a:spLocks noGrp="1"/>
          </p:cNvSpPr>
          <p:nvPr>
            <p:ph idx="14"/>
          </p:nvPr>
        </p:nvSpPr>
        <p:spPr>
          <a:xfrm>
            <a:off x="457200" y="5308200"/>
            <a:ext cx="3352800" cy="899859"/>
          </a:xfrm>
        </p:spPr>
        <p:txBody>
          <a:bodyPr/>
          <a:lstStyle/>
          <a:p>
            <a:pPr marL="292608" indent="-292608">
              <a:lnSpc>
                <a:spcPct val="90000"/>
              </a:lnSpc>
              <a:spcBef>
                <a:spcPts val="1000"/>
              </a:spcBef>
              <a:spcAft>
                <a:spcPts val="0"/>
              </a:spcAft>
              <a:buFont typeface="Arial" panose="020B0604020202020204" pitchFamily="34" charset="0"/>
              <a:buChar char="•"/>
            </a:pPr>
            <a:r>
              <a:rPr lang="en-US" altLang="en-US" sz="2000" dirty="0"/>
              <a:t>The centroidal frame is not, in general, a Newtonian frame.</a:t>
            </a:r>
            <a:endParaRPr lang="en-US" sz="2000" dirty="0"/>
          </a:p>
        </p:txBody>
      </p:sp>
      <p:sp>
        <p:nvSpPr>
          <p:cNvPr id="3" name="Content Placeholder 2"/>
          <p:cNvSpPr>
            <a:spLocks noGrp="1"/>
          </p:cNvSpPr>
          <p:nvPr>
            <p:ph idx="1"/>
          </p:nvPr>
        </p:nvSpPr>
        <p:spPr>
          <a:xfrm>
            <a:off x="4114800" y="990600"/>
            <a:ext cx="4572000" cy="685800"/>
          </a:xfrm>
        </p:spPr>
        <p:txBody>
          <a:bodyPr/>
          <a:lstStyle/>
          <a:p>
            <a:pPr marL="292608" indent="-292608">
              <a:lnSpc>
                <a:spcPct val="90000"/>
              </a:lnSpc>
              <a:spcBef>
                <a:spcPts val="1000"/>
              </a:spcBef>
              <a:spcAft>
                <a:spcPts val="0"/>
              </a:spcAft>
              <a:buFont typeface="Arial" panose="020B0604020202020204" pitchFamily="34" charset="0"/>
              <a:buChar char="•"/>
            </a:pPr>
            <a:r>
              <a:rPr lang="en-US" altLang="en-US" sz="2000" dirty="0"/>
              <a:t>The angular momentum of the system of particles about the mass center,</a:t>
            </a:r>
            <a:endParaRPr lang="en-US" sz="2000" dirty="0"/>
          </a:p>
        </p:txBody>
      </p:sp>
      <p:graphicFrame>
        <p:nvGraphicFramePr>
          <p:cNvPr id="18" name="Object 17"/>
          <p:cNvGraphicFramePr>
            <a:graphicFrameLocks noChangeAspect="1"/>
          </p:cNvGraphicFramePr>
          <p:nvPr>
            <p:extLst>
              <p:ext uri="{D42A27DB-BD31-4B8C-83A1-F6EECF244321}">
                <p14:modId xmlns:p14="http://schemas.microsoft.com/office/powerpoint/2010/main" val="3931021666"/>
              </p:ext>
            </p:extLst>
          </p:nvPr>
        </p:nvGraphicFramePr>
        <p:xfrm>
          <a:off x="4535613" y="1864830"/>
          <a:ext cx="3577446" cy="3002833"/>
        </p:xfrm>
        <a:graphic>
          <a:graphicData uri="http://schemas.openxmlformats.org/presentationml/2006/ole">
            <mc:AlternateContent xmlns:mc="http://schemas.openxmlformats.org/markup-compatibility/2006">
              <mc:Choice xmlns:v="urn:schemas-microsoft-com:vml" Requires="v">
                <p:oleObj spid="_x0000_s26779" name="Equation" r:id="rId4" imgW="2450880" imgH="2057400" progId="Equation.DSMT4">
                  <p:embed/>
                </p:oleObj>
              </mc:Choice>
              <mc:Fallback>
                <p:oleObj name="Equation" r:id="rId4" imgW="2450880" imgH="2057400" progId="Equation.DSMT4">
                  <p:embed/>
                  <p:pic>
                    <p:nvPicPr>
                      <p:cNvPr id="0" name=""/>
                      <p:cNvPicPr/>
                      <p:nvPr/>
                    </p:nvPicPr>
                    <p:blipFill>
                      <a:blip r:embed="rId5"/>
                      <a:stretch>
                        <a:fillRect/>
                      </a:stretch>
                    </p:blipFill>
                    <p:spPr>
                      <a:xfrm>
                        <a:off x="4535613" y="1864830"/>
                        <a:ext cx="3577446" cy="3002833"/>
                      </a:xfrm>
                      <a:prstGeom prst="rect">
                        <a:avLst/>
                      </a:prstGeom>
                    </p:spPr>
                  </p:pic>
                </p:oleObj>
              </mc:Fallback>
            </mc:AlternateContent>
          </a:graphicData>
        </a:graphic>
      </p:graphicFrame>
      <p:sp>
        <p:nvSpPr>
          <p:cNvPr id="5" name="Content Placeholder 4"/>
          <p:cNvSpPr>
            <a:spLocks noGrp="1"/>
          </p:cNvSpPr>
          <p:nvPr>
            <p:ph idx="15"/>
          </p:nvPr>
        </p:nvSpPr>
        <p:spPr>
          <a:xfrm>
            <a:off x="3962400" y="5138965"/>
            <a:ext cx="4724400" cy="1208048"/>
          </a:xfrm>
        </p:spPr>
        <p:txBody>
          <a:bodyPr/>
          <a:lstStyle/>
          <a:p>
            <a:pPr marL="292608" indent="-292608">
              <a:lnSpc>
                <a:spcPct val="90000"/>
              </a:lnSpc>
              <a:spcBef>
                <a:spcPts val="1000"/>
              </a:spcBef>
              <a:spcAft>
                <a:spcPts val="0"/>
              </a:spcAft>
              <a:buFont typeface="Arial" panose="020B0604020202020204" pitchFamily="34" charset="0"/>
              <a:buChar char="•"/>
            </a:pPr>
            <a:r>
              <a:rPr lang="en-US" altLang="en-US" sz="2000" dirty="0"/>
              <a:t>The moment resultant about </a:t>
            </a:r>
            <a:r>
              <a:rPr lang="en-US" altLang="en-US" sz="2000" i="1" dirty="0"/>
              <a:t>G</a:t>
            </a:r>
            <a:r>
              <a:rPr lang="en-US" altLang="en-US" sz="2000" dirty="0"/>
              <a:t> of the external forces is equal to the rate of change of angular momentum about </a:t>
            </a:r>
            <a:r>
              <a:rPr lang="en-US" altLang="en-US" sz="2000" i="1" dirty="0"/>
              <a:t>G</a:t>
            </a:r>
            <a:r>
              <a:rPr lang="en-US" altLang="en-US" sz="2000" dirty="0"/>
              <a:t> of the system of particles.</a:t>
            </a:r>
            <a:endParaRPr lang="en-US" sz="2000" dirty="0"/>
          </a:p>
        </p:txBody>
      </p:sp>
    </p:spTree>
    <p:extLst>
      <p:ext uri="{BB962C8B-B14F-4D97-AF65-F5344CB8AC3E}">
        <p14:creationId xmlns:p14="http://schemas.microsoft.com/office/powerpoint/2010/main" val="781589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3" grpId="0" build="p"/>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7541" y="228600"/>
            <a:ext cx="8153400" cy="548448"/>
          </a:xfrm>
        </p:spPr>
        <p:txBody>
          <a:bodyPr/>
          <a:lstStyle/>
          <a:p>
            <a:r>
              <a:rPr lang="en-US" altLang="en-US" sz="3200" b="1" dirty="0">
                <a:ea typeface="ＭＳ Ｐゴシック" pitchFamily="34" charset="-128"/>
              </a:rPr>
              <a:t>Angular Momentum About the Mass Center </a:t>
            </a:r>
            <a:r>
              <a:rPr lang="en-US" altLang="en-US" sz="1000" dirty="0">
                <a:ea typeface="ＭＳ Ｐゴシック" pitchFamily="34" charset="-128"/>
              </a:rPr>
              <a:t>2</a:t>
            </a:r>
            <a:endParaRPr lang="en-IN" sz="1000" dirty="0">
              <a:solidFill>
                <a:srgbClr val="AD0B1E"/>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258" y="953648"/>
            <a:ext cx="2785942" cy="2627752"/>
          </a:xfrm>
          <a:prstGeom prst="rect">
            <a:avLst/>
          </a:prstGeom>
        </p:spPr>
      </p:pic>
      <p:graphicFrame>
        <p:nvGraphicFramePr>
          <p:cNvPr id="21" name="Object 20"/>
          <p:cNvGraphicFramePr>
            <a:graphicFrameLocks noChangeAspect="1"/>
          </p:cNvGraphicFramePr>
          <p:nvPr>
            <p:extLst>
              <p:ext uri="{D42A27DB-BD31-4B8C-83A1-F6EECF244321}">
                <p14:modId xmlns:p14="http://schemas.microsoft.com/office/powerpoint/2010/main" val="3487404530"/>
              </p:ext>
            </p:extLst>
          </p:nvPr>
        </p:nvGraphicFramePr>
        <p:xfrm>
          <a:off x="1982020" y="3693460"/>
          <a:ext cx="1142180" cy="434025"/>
        </p:xfrm>
        <a:graphic>
          <a:graphicData uri="http://schemas.openxmlformats.org/presentationml/2006/ole">
            <mc:AlternateContent xmlns:mc="http://schemas.openxmlformats.org/markup-compatibility/2006">
              <mc:Choice xmlns:v="urn:schemas-microsoft-com:vml" Requires="v">
                <p:oleObj spid="_x0000_s2933" name="Equation" r:id="rId4" imgW="634680" imgH="241200" progId="Equation.DSMT4">
                  <p:embed/>
                </p:oleObj>
              </mc:Choice>
              <mc:Fallback>
                <p:oleObj name="Equation" r:id="rId4" imgW="634680" imgH="241200" progId="Equation.DSMT4">
                  <p:embed/>
                  <p:pic>
                    <p:nvPicPr>
                      <p:cNvPr id="0" name=""/>
                      <p:cNvPicPr/>
                      <p:nvPr/>
                    </p:nvPicPr>
                    <p:blipFill>
                      <a:blip r:embed="rId5"/>
                      <a:stretch>
                        <a:fillRect/>
                      </a:stretch>
                    </p:blipFill>
                    <p:spPr>
                      <a:xfrm>
                        <a:off x="1982020" y="3693460"/>
                        <a:ext cx="1142180" cy="434025"/>
                      </a:xfrm>
                      <a:prstGeom prst="rect">
                        <a:avLst/>
                      </a:prstGeom>
                    </p:spPr>
                  </p:pic>
                </p:oleObj>
              </mc:Fallback>
            </mc:AlternateContent>
          </a:graphicData>
        </a:graphic>
      </p:graphicFrame>
      <p:sp>
        <p:nvSpPr>
          <p:cNvPr id="3" name="Content Placeholder 2"/>
          <p:cNvSpPr>
            <a:spLocks noGrp="1"/>
          </p:cNvSpPr>
          <p:nvPr>
            <p:ph sz="quarter" idx="13"/>
          </p:nvPr>
        </p:nvSpPr>
        <p:spPr>
          <a:xfrm>
            <a:off x="416856" y="4226860"/>
            <a:ext cx="3962400" cy="1219200"/>
          </a:xfrm>
        </p:spPr>
        <p:txBody>
          <a:bodyPr/>
          <a:lstStyle/>
          <a:p>
            <a:pPr marL="292608" indent="-292608">
              <a:lnSpc>
                <a:spcPct val="90000"/>
              </a:lnSpc>
              <a:spcBef>
                <a:spcPts val="1000"/>
              </a:spcBef>
              <a:spcAft>
                <a:spcPts val="0"/>
              </a:spcAft>
              <a:buFont typeface="Arial" panose="020B0604020202020204" pitchFamily="34" charset="0"/>
              <a:buChar char="•"/>
            </a:pPr>
            <a:r>
              <a:rPr lang="en-US" altLang="en-US" sz="2000" dirty="0"/>
              <a:t>Angular momentum about </a:t>
            </a:r>
            <a:r>
              <a:rPr lang="en-US" altLang="en-US" sz="2000" i="1" dirty="0"/>
              <a:t>G</a:t>
            </a:r>
            <a:r>
              <a:rPr lang="en-US" altLang="en-US" sz="2000" dirty="0"/>
              <a:t> of the particles in their motion relative to the centroidal </a:t>
            </a:r>
            <a:r>
              <a:rPr lang="en-US" altLang="en-US" sz="2000" i="1" dirty="0"/>
              <a:t>Gx’y’z’</a:t>
            </a:r>
            <a:r>
              <a:rPr lang="en-US" altLang="en-US" sz="2000" dirty="0"/>
              <a:t> frame of reference,</a:t>
            </a:r>
            <a:endParaRPr lang="en-US" sz="2000" dirty="0"/>
          </a:p>
        </p:txBody>
      </p:sp>
      <p:graphicFrame>
        <p:nvGraphicFramePr>
          <p:cNvPr id="22" name="Object 21"/>
          <p:cNvGraphicFramePr>
            <a:graphicFrameLocks noChangeAspect="1"/>
          </p:cNvGraphicFramePr>
          <p:nvPr>
            <p:extLst>
              <p:ext uri="{D42A27DB-BD31-4B8C-83A1-F6EECF244321}">
                <p14:modId xmlns:p14="http://schemas.microsoft.com/office/powerpoint/2010/main" val="2735137017"/>
              </p:ext>
            </p:extLst>
          </p:nvPr>
        </p:nvGraphicFramePr>
        <p:xfrm>
          <a:off x="1410659" y="5577760"/>
          <a:ext cx="2099559" cy="784450"/>
        </p:xfrm>
        <a:graphic>
          <a:graphicData uri="http://schemas.openxmlformats.org/presentationml/2006/ole">
            <mc:AlternateContent xmlns:mc="http://schemas.openxmlformats.org/markup-compatibility/2006">
              <mc:Choice xmlns:v="urn:schemas-microsoft-com:vml" Requires="v">
                <p:oleObj spid="_x0000_s2934" name="Equation" r:id="rId6" imgW="1155600" imgH="431640" progId="Equation.DSMT4">
                  <p:embed/>
                </p:oleObj>
              </mc:Choice>
              <mc:Fallback>
                <p:oleObj name="Equation" r:id="rId6" imgW="1155600" imgH="431640" progId="Equation.DSMT4">
                  <p:embed/>
                  <p:pic>
                    <p:nvPicPr>
                      <p:cNvPr id="0" name=""/>
                      <p:cNvPicPr/>
                      <p:nvPr/>
                    </p:nvPicPr>
                    <p:blipFill>
                      <a:blip r:embed="rId7"/>
                      <a:stretch>
                        <a:fillRect/>
                      </a:stretch>
                    </p:blipFill>
                    <p:spPr>
                      <a:xfrm>
                        <a:off x="1410659" y="5577760"/>
                        <a:ext cx="2099559" cy="784450"/>
                      </a:xfrm>
                      <a:prstGeom prst="rect">
                        <a:avLst/>
                      </a:prstGeom>
                    </p:spPr>
                  </p:pic>
                </p:oleObj>
              </mc:Fallback>
            </mc:AlternateContent>
          </a:graphicData>
        </a:graphic>
      </p:graphicFrame>
      <p:sp>
        <p:nvSpPr>
          <p:cNvPr id="4" name="Content Placeholder 3"/>
          <p:cNvSpPr>
            <a:spLocks noGrp="1"/>
          </p:cNvSpPr>
          <p:nvPr>
            <p:ph sz="quarter" idx="12"/>
          </p:nvPr>
        </p:nvSpPr>
        <p:spPr>
          <a:xfrm>
            <a:off x="4572000" y="1066799"/>
            <a:ext cx="4114800" cy="1131859"/>
          </a:xfrm>
        </p:spPr>
        <p:txBody>
          <a:bodyPr/>
          <a:lstStyle/>
          <a:p>
            <a:pPr marL="292608" indent="-292608">
              <a:lnSpc>
                <a:spcPct val="90000"/>
              </a:lnSpc>
              <a:spcBef>
                <a:spcPts val="1000"/>
              </a:spcBef>
              <a:spcAft>
                <a:spcPts val="0"/>
              </a:spcAft>
              <a:buFont typeface="Arial" panose="020B0604020202020204" pitchFamily="34" charset="0"/>
              <a:buChar char="•"/>
            </a:pPr>
            <a:r>
              <a:rPr lang="en-US" altLang="en-US" sz="2000" dirty="0"/>
              <a:t>Angular momentum about </a:t>
            </a:r>
            <a:r>
              <a:rPr lang="en-US" altLang="en-US" sz="2000" i="1" dirty="0"/>
              <a:t>G</a:t>
            </a:r>
            <a:r>
              <a:rPr lang="en-US" altLang="en-US" sz="2000" dirty="0"/>
              <a:t> of particles in their absolute motion relative to the Newtonian </a:t>
            </a:r>
            <a:r>
              <a:rPr lang="en-US" altLang="en-US" sz="2000" i="1" dirty="0"/>
              <a:t>Oxyz</a:t>
            </a:r>
            <a:r>
              <a:rPr lang="en-US" altLang="en-US" sz="2000" dirty="0"/>
              <a:t> frame of reference.</a:t>
            </a:r>
            <a:endParaRPr lang="en-US" sz="2000" dirty="0"/>
          </a:p>
        </p:txBody>
      </p:sp>
      <p:graphicFrame>
        <p:nvGraphicFramePr>
          <p:cNvPr id="14" name="Object 13"/>
          <p:cNvGraphicFramePr>
            <a:graphicFrameLocks noChangeAspect="1"/>
          </p:cNvGraphicFramePr>
          <p:nvPr>
            <p:extLst>
              <p:ext uri="{D42A27DB-BD31-4B8C-83A1-F6EECF244321}">
                <p14:modId xmlns:p14="http://schemas.microsoft.com/office/powerpoint/2010/main" val="1259338858"/>
              </p:ext>
            </p:extLst>
          </p:nvPr>
        </p:nvGraphicFramePr>
        <p:xfrm>
          <a:off x="4948771" y="2383852"/>
          <a:ext cx="3383668" cy="2673515"/>
        </p:xfrm>
        <a:graphic>
          <a:graphicData uri="http://schemas.openxmlformats.org/presentationml/2006/ole">
            <mc:AlternateContent xmlns:mc="http://schemas.openxmlformats.org/markup-compatibility/2006">
              <mc:Choice xmlns:v="urn:schemas-microsoft-com:vml" Requires="v">
                <p:oleObj spid="_x0000_s2935" name="Equation" r:id="rId8" imgW="2057400" imgH="1625400" progId="Equation.DSMT4">
                  <p:embed/>
                </p:oleObj>
              </mc:Choice>
              <mc:Fallback>
                <p:oleObj name="Equation" r:id="rId8" imgW="2057400" imgH="1625400" progId="Equation.DSMT4">
                  <p:embed/>
                  <p:pic>
                    <p:nvPicPr>
                      <p:cNvPr id="0" name=""/>
                      <p:cNvPicPr/>
                      <p:nvPr/>
                    </p:nvPicPr>
                    <p:blipFill>
                      <a:blip r:embed="rId9"/>
                      <a:stretch>
                        <a:fillRect/>
                      </a:stretch>
                    </p:blipFill>
                    <p:spPr>
                      <a:xfrm>
                        <a:off x="4948771" y="2383852"/>
                        <a:ext cx="3383668" cy="2673515"/>
                      </a:xfrm>
                      <a:prstGeom prst="rect">
                        <a:avLst/>
                      </a:prstGeom>
                    </p:spPr>
                  </p:pic>
                </p:oleObj>
              </mc:Fallback>
            </mc:AlternateContent>
          </a:graphicData>
        </a:graphic>
      </p:graphicFrame>
      <p:sp>
        <p:nvSpPr>
          <p:cNvPr id="5" name="Content Placeholder 4"/>
          <p:cNvSpPr>
            <a:spLocks noGrp="1"/>
          </p:cNvSpPr>
          <p:nvPr>
            <p:ph sz="quarter" idx="14"/>
          </p:nvPr>
        </p:nvSpPr>
        <p:spPr>
          <a:xfrm>
            <a:off x="4495800" y="5242560"/>
            <a:ext cx="4191000" cy="1234440"/>
          </a:xfrm>
        </p:spPr>
        <p:txBody>
          <a:bodyPr/>
          <a:lstStyle/>
          <a:p>
            <a:pPr marL="292608" indent="-292608">
              <a:lnSpc>
                <a:spcPct val="90000"/>
              </a:lnSpc>
              <a:spcBef>
                <a:spcPts val="1000"/>
              </a:spcBef>
              <a:spcAft>
                <a:spcPts val="0"/>
              </a:spcAft>
              <a:buFont typeface="Arial" panose="020B0604020202020204" pitchFamily="34" charset="0"/>
              <a:buChar char="•"/>
            </a:pPr>
            <a:r>
              <a:rPr lang="en-US" altLang="en-US" sz="2000" dirty="0"/>
              <a:t>Angular momentum about </a:t>
            </a:r>
            <a:r>
              <a:rPr lang="en-US" altLang="en-US" sz="2000" i="1" dirty="0"/>
              <a:t>G</a:t>
            </a:r>
            <a:r>
              <a:rPr lang="en-US" altLang="en-US" sz="2000" dirty="0"/>
              <a:t> of the particle momenta can be calculated with respect to either the Newtonian or centroidal frames of reference.</a:t>
            </a:r>
            <a:endParaRPr lang="en-US" sz="2000" dirty="0"/>
          </a:p>
        </p:txBody>
      </p:sp>
    </p:spTree>
    <p:extLst>
      <p:ext uri="{BB962C8B-B14F-4D97-AF65-F5344CB8AC3E}">
        <p14:creationId xmlns:p14="http://schemas.microsoft.com/office/powerpoint/2010/main" val="4241873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12300"/>
          </a:xfrm>
        </p:spPr>
        <p:txBody>
          <a:bodyPr/>
          <a:lstStyle/>
          <a:p>
            <a:r>
              <a:rPr lang="en-US" altLang="en-US" sz="4000" b="1" dirty="0">
                <a:ea typeface="ＭＳ Ｐゴシック" pitchFamily="34" charset="-128"/>
              </a:rPr>
              <a:t>Conservation of Momentum</a:t>
            </a:r>
            <a:endParaRPr lang="en-IN" sz="1000" b="1" dirty="0">
              <a:solidFill>
                <a:srgbClr val="AD0B1E"/>
              </a:solidFill>
            </a:endParaRPr>
          </a:p>
        </p:txBody>
      </p:sp>
      <p:sp>
        <p:nvSpPr>
          <p:cNvPr id="7" name="Content Placeholder 6"/>
          <p:cNvSpPr>
            <a:spLocks noGrp="1"/>
          </p:cNvSpPr>
          <p:nvPr>
            <p:ph idx="1"/>
          </p:nvPr>
        </p:nvSpPr>
        <p:spPr>
          <a:xfrm>
            <a:off x="457200" y="1169500"/>
            <a:ext cx="4191000" cy="1497500"/>
          </a:xfrm>
        </p:spPr>
        <p:txBody>
          <a:bodyPr/>
          <a:lstStyle/>
          <a:p>
            <a:pPr marL="292608" indent="-292608">
              <a:lnSpc>
                <a:spcPct val="90000"/>
              </a:lnSpc>
              <a:spcBef>
                <a:spcPts val="1000"/>
              </a:spcBef>
              <a:spcAft>
                <a:spcPts val="0"/>
              </a:spcAft>
              <a:buFont typeface="Arial" panose="020B0604020202020204" pitchFamily="34" charset="0"/>
              <a:buChar char="•"/>
            </a:pPr>
            <a:r>
              <a:rPr lang="en-US" altLang="en-US" sz="2000" dirty="0"/>
              <a:t>If no external forces act on the particles of a system, then the linear momentum and angular momentum about the fixed point </a:t>
            </a:r>
            <a:r>
              <a:rPr lang="en-US" altLang="en-US" sz="2000" i="1" dirty="0"/>
              <a:t>O</a:t>
            </a:r>
            <a:r>
              <a:rPr lang="en-US" altLang="en-US" sz="2000" dirty="0"/>
              <a:t> are conserved.</a:t>
            </a:r>
            <a:endParaRPr lang="en-US" sz="2000" dirty="0"/>
          </a:p>
        </p:txBody>
      </p:sp>
      <p:graphicFrame>
        <p:nvGraphicFramePr>
          <p:cNvPr id="13" name="Object 12"/>
          <p:cNvGraphicFramePr>
            <a:graphicFrameLocks noChangeAspect="1"/>
          </p:cNvGraphicFramePr>
          <p:nvPr>
            <p:extLst>
              <p:ext uri="{D42A27DB-BD31-4B8C-83A1-F6EECF244321}">
                <p14:modId xmlns:p14="http://schemas.microsoft.com/office/powerpoint/2010/main" val="875990119"/>
              </p:ext>
            </p:extLst>
          </p:nvPr>
        </p:nvGraphicFramePr>
        <p:xfrm>
          <a:off x="876964" y="2878806"/>
          <a:ext cx="3314036" cy="860789"/>
        </p:xfrm>
        <a:graphic>
          <a:graphicData uri="http://schemas.openxmlformats.org/presentationml/2006/ole">
            <mc:AlternateContent xmlns:mc="http://schemas.openxmlformats.org/markup-compatibility/2006">
              <mc:Choice xmlns:v="urn:schemas-microsoft-com:vml" Requires="v">
                <p:oleObj spid="_x0000_s28097" name="Equation" r:id="rId3" imgW="1955520" imgH="507960" progId="Equation.DSMT4">
                  <p:embed/>
                </p:oleObj>
              </mc:Choice>
              <mc:Fallback>
                <p:oleObj name="Equation" r:id="rId3" imgW="1955520" imgH="507960" progId="Equation.DSMT4">
                  <p:embed/>
                  <p:pic>
                    <p:nvPicPr>
                      <p:cNvPr id="0" name=""/>
                      <p:cNvPicPr/>
                      <p:nvPr/>
                    </p:nvPicPr>
                    <p:blipFill>
                      <a:blip r:embed="rId4"/>
                      <a:stretch>
                        <a:fillRect/>
                      </a:stretch>
                    </p:blipFill>
                    <p:spPr>
                      <a:xfrm>
                        <a:off x="876964" y="2878806"/>
                        <a:ext cx="3314036" cy="860789"/>
                      </a:xfrm>
                      <a:prstGeom prst="rect">
                        <a:avLst/>
                      </a:prstGeom>
                    </p:spPr>
                  </p:pic>
                </p:oleObj>
              </mc:Fallback>
            </mc:AlternateContent>
          </a:graphicData>
        </a:graphic>
      </p:graphicFrame>
      <p:sp>
        <p:nvSpPr>
          <p:cNvPr id="6" name="Content Placeholder 5"/>
          <p:cNvSpPr>
            <a:spLocks noGrp="1"/>
          </p:cNvSpPr>
          <p:nvPr>
            <p:ph idx="14"/>
          </p:nvPr>
        </p:nvSpPr>
        <p:spPr>
          <a:xfrm>
            <a:off x="457200" y="4229100"/>
            <a:ext cx="4038600" cy="647700"/>
          </a:xfrm>
        </p:spPr>
        <p:txBody>
          <a:bodyPr/>
          <a:lstStyle/>
          <a:p>
            <a:pPr marL="292608" indent="-292608">
              <a:lnSpc>
                <a:spcPct val="90000"/>
              </a:lnSpc>
              <a:spcBef>
                <a:spcPts val="1000"/>
              </a:spcBef>
              <a:spcAft>
                <a:spcPts val="0"/>
              </a:spcAft>
              <a:buFont typeface="Arial" panose="020B0604020202020204" pitchFamily="34" charset="0"/>
              <a:buChar char="•"/>
            </a:pPr>
            <a:r>
              <a:rPr lang="en-US" altLang="en-US" sz="2000" dirty="0"/>
              <a:t>In some applications, such as problems involving central forces,</a:t>
            </a:r>
            <a:endParaRPr lang="en-US" sz="2000" dirty="0"/>
          </a:p>
        </p:txBody>
      </p:sp>
      <p:graphicFrame>
        <p:nvGraphicFramePr>
          <p:cNvPr id="14" name="Object 13"/>
          <p:cNvGraphicFramePr>
            <a:graphicFrameLocks noChangeAspect="1"/>
          </p:cNvGraphicFramePr>
          <p:nvPr>
            <p:extLst>
              <p:ext uri="{D42A27DB-BD31-4B8C-83A1-F6EECF244321}">
                <p14:modId xmlns:p14="http://schemas.microsoft.com/office/powerpoint/2010/main" val="2140940124"/>
              </p:ext>
            </p:extLst>
          </p:nvPr>
        </p:nvGraphicFramePr>
        <p:xfrm>
          <a:off x="794082" y="5181600"/>
          <a:ext cx="3314036" cy="860789"/>
        </p:xfrm>
        <a:graphic>
          <a:graphicData uri="http://schemas.openxmlformats.org/presentationml/2006/ole">
            <mc:AlternateContent xmlns:mc="http://schemas.openxmlformats.org/markup-compatibility/2006">
              <mc:Choice xmlns:v="urn:schemas-microsoft-com:vml" Requires="v">
                <p:oleObj spid="_x0000_s28098" name="Equation" r:id="rId5" imgW="1955520" imgH="507960" progId="Equation.DSMT4">
                  <p:embed/>
                </p:oleObj>
              </mc:Choice>
              <mc:Fallback>
                <p:oleObj name="Equation" r:id="rId5" imgW="1955520" imgH="507960" progId="Equation.DSMT4">
                  <p:embed/>
                  <p:pic>
                    <p:nvPicPr>
                      <p:cNvPr id="0" name=""/>
                      <p:cNvPicPr/>
                      <p:nvPr/>
                    </p:nvPicPr>
                    <p:blipFill>
                      <a:blip r:embed="rId6"/>
                      <a:stretch>
                        <a:fillRect/>
                      </a:stretch>
                    </p:blipFill>
                    <p:spPr>
                      <a:xfrm>
                        <a:off x="794082" y="5181600"/>
                        <a:ext cx="3314036" cy="860789"/>
                      </a:xfrm>
                      <a:prstGeom prst="rect">
                        <a:avLst/>
                      </a:prstGeom>
                    </p:spPr>
                  </p:pic>
                </p:oleObj>
              </mc:Fallback>
            </mc:AlternateContent>
          </a:graphicData>
        </a:graphic>
      </p:graphicFrame>
      <p:sp>
        <p:nvSpPr>
          <p:cNvPr id="5" name="Content Placeholder 4"/>
          <p:cNvSpPr>
            <a:spLocks noGrp="1"/>
          </p:cNvSpPr>
          <p:nvPr>
            <p:ph idx="13"/>
          </p:nvPr>
        </p:nvSpPr>
        <p:spPr>
          <a:xfrm>
            <a:off x="4737847" y="1210235"/>
            <a:ext cx="4038600" cy="1066800"/>
          </a:xfrm>
        </p:spPr>
        <p:txBody>
          <a:bodyPr/>
          <a:lstStyle/>
          <a:p>
            <a:pPr marL="292608" indent="-292608">
              <a:lnSpc>
                <a:spcPct val="90000"/>
              </a:lnSpc>
              <a:spcBef>
                <a:spcPts val="1000"/>
              </a:spcBef>
              <a:spcAft>
                <a:spcPts val="0"/>
              </a:spcAft>
              <a:buFont typeface="Arial" panose="020B0604020202020204" pitchFamily="34" charset="0"/>
              <a:buChar char="•"/>
            </a:pPr>
            <a:r>
              <a:rPr lang="en-US" altLang="en-US" sz="2000" dirty="0"/>
              <a:t>Concept of conservation of momentum also applies to the analysis of the mass center motion,</a:t>
            </a:r>
            <a:endParaRPr lang="en-US" sz="2000" dirty="0"/>
          </a:p>
        </p:txBody>
      </p:sp>
      <p:graphicFrame>
        <p:nvGraphicFramePr>
          <p:cNvPr id="15" name="Object 14"/>
          <p:cNvGraphicFramePr>
            <a:graphicFrameLocks noChangeAspect="1"/>
          </p:cNvGraphicFramePr>
          <p:nvPr>
            <p:extLst>
              <p:ext uri="{D42A27DB-BD31-4B8C-83A1-F6EECF244321}">
                <p14:modId xmlns:p14="http://schemas.microsoft.com/office/powerpoint/2010/main" val="328018029"/>
              </p:ext>
            </p:extLst>
          </p:nvPr>
        </p:nvGraphicFramePr>
        <p:xfrm>
          <a:off x="4867931" y="2514600"/>
          <a:ext cx="3895069" cy="1334225"/>
        </p:xfrm>
        <a:graphic>
          <a:graphicData uri="http://schemas.openxmlformats.org/presentationml/2006/ole">
            <mc:AlternateContent xmlns:mc="http://schemas.openxmlformats.org/markup-compatibility/2006">
              <mc:Choice xmlns:v="urn:schemas-microsoft-com:vml" Requires="v">
                <p:oleObj spid="_x0000_s28099" name="Equation" r:id="rId7" imgW="2298600" imgH="787320" progId="Equation.DSMT4">
                  <p:embed/>
                </p:oleObj>
              </mc:Choice>
              <mc:Fallback>
                <p:oleObj name="Equation" r:id="rId7" imgW="2298600" imgH="787320" progId="Equation.DSMT4">
                  <p:embed/>
                  <p:pic>
                    <p:nvPicPr>
                      <p:cNvPr id="0" name=""/>
                      <p:cNvPicPr/>
                      <p:nvPr/>
                    </p:nvPicPr>
                    <p:blipFill>
                      <a:blip r:embed="rId8"/>
                      <a:stretch>
                        <a:fillRect/>
                      </a:stretch>
                    </p:blipFill>
                    <p:spPr>
                      <a:xfrm>
                        <a:off x="4867931" y="2514600"/>
                        <a:ext cx="3895069" cy="1334225"/>
                      </a:xfrm>
                      <a:prstGeom prst="rect">
                        <a:avLst/>
                      </a:prstGeom>
                    </p:spPr>
                  </p:pic>
                </p:oleObj>
              </mc:Fallback>
            </mc:AlternateContent>
          </a:graphicData>
        </a:graphic>
      </p:graphicFrame>
    </p:spTree>
    <p:extLst>
      <p:ext uri="{BB962C8B-B14F-4D97-AF65-F5344CB8AC3E}">
        <p14:creationId xmlns:p14="http://schemas.microsoft.com/office/powerpoint/2010/main" val="764178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60842"/>
          </a:xfrm>
        </p:spPr>
        <p:txBody>
          <a:bodyPr/>
          <a:lstStyle/>
          <a:p>
            <a:r>
              <a:rPr lang="en-US" altLang="en-US" sz="4000" b="1" dirty="0">
                <a:ea typeface="ＭＳ Ｐゴシック" pitchFamily="34" charset="-128"/>
              </a:rPr>
              <a:t>Concept Question </a:t>
            </a:r>
            <a:r>
              <a:rPr lang="en-US" altLang="en-US" sz="1000" dirty="0">
                <a:ea typeface="ＭＳ Ｐゴシック" pitchFamily="34" charset="-128"/>
              </a:rPr>
              <a:t>1</a:t>
            </a:r>
            <a:endParaRPr lang="en-IN" sz="1000" dirty="0">
              <a:solidFill>
                <a:srgbClr val="AD0B1E"/>
              </a:solidFill>
            </a:endParaRPr>
          </a:p>
        </p:txBody>
      </p:sp>
      <p:sp>
        <p:nvSpPr>
          <p:cNvPr id="9" name="Content Placeholder 8"/>
          <p:cNvSpPr>
            <a:spLocks noGrp="1"/>
          </p:cNvSpPr>
          <p:nvPr>
            <p:ph idx="1"/>
          </p:nvPr>
        </p:nvSpPr>
        <p:spPr>
          <a:xfrm>
            <a:off x="457200" y="1232646"/>
            <a:ext cx="4724400" cy="1981200"/>
          </a:xfrm>
        </p:spPr>
        <p:txBody>
          <a:bodyPr/>
          <a:lstStyle/>
          <a:p>
            <a:r>
              <a:rPr lang="en-US" altLang="en-US" sz="2000" dirty="0"/>
              <a:t>Three small identical spheres </a:t>
            </a:r>
            <a:r>
              <a:rPr lang="en-US" altLang="en-US" sz="2000" i="1" dirty="0"/>
              <a:t>A</a:t>
            </a:r>
            <a:r>
              <a:rPr lang="en-US" altLang="en-US" sz="2000" dirty="0"/>
              <a:t>, </a:t>
            </a:r>
            <a:r>
              <a:rPr lang="en-US" altLang="en-US" sz="2000" i="1" dirty="0"/>
              <a:t>B</a:t>
            </a:r>
            <a:r>
              <a:rPr lang="en-US" altLang="en-US" sz="2000" dirty="0"/>
              <a:t>, and </a:t>
            </a:r>
            <a:r>
              <a:rPr lang="en-US" altLang="en-US" sz="2000" i="1" dirty="0"/>
              <a:t>C</a:t>
            </a:r>
            <a:r>
              <a:rPr lang="en-US" altLang="en-US" sz="2000" dirty="0"/>
              <a:t>, which can slide on a horizontal, frictionless surface, are attached to three 200-mm-long strings, which are tied to a ring </a:t>
            </a:r>
            <a:r>
              <a:rPr lang="en-US" altLang="en-US" sz="2000" i="1" dirty="0"/>
              <a:t>G</a:t>
            </a:r>
            <a:r>
              <a:rPr lang="en-US" altLang="en-US" sz="2000" dirty="0"/>
              <a:t>. Initially, each of the spheres rotate clockwise about the ring with a relative velocity of </a:t>
            </a:r>
            <a:r>
              <a:rPr lang="en-US" altLang="en-US" sz="2000" i="1" dirty="0" err="1"/>
              <a:t>v</a:t>
            </a:r>
            <a:r>
              <a:rPr lang="en-US" altLang="en-US" sz="2000" i="1" baseline="-25000" dirty="0" err="1"/>
              <a:t>rel</a:t>
            </a:r>
            <a:r>
              <a:rPr lang="en-US" altLang="en-US" sz="2000" dirty="0"/>
              <a:t>.</a:t>
            </a:r>
            <a:endParaRPr lang="en-US" sz="2000" dirty="0"/>
          </a:p>
        </p:txBody>
      </p:sp>
      <p:pic>
        <p:nvPicPr>
          <p:cNvPr id="12" name="Picture 11" descr="The strings connecting the three masses to the ring are equally spaced about the ring, each 120 degrees from the next. The ring itself is moving with velocity v0 in the positive x directi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1905" y="1125070"/>
            <a:ext cx="2859463" cy="3213943"/>
          </a:xfrm>
          <a:prstGeom prst="rect">
            <a:avLst/>
          </a:prstGeom>
        </p:spPr>
      </p:pic>
      <p:sp>
        <p:nvSpPr>
          <p:cNvPr id="3" name="Content Placeholder 2"/>
          <p:cNvSpPr>
            <a:spLocks noGrp="1"/>
          </p:cNvSpPr>
          <p:nvPr>
            <p:ph idx="14"/>
          </p:nvPr>
        </p:nvSpPr>
        <p:spPr>
          <a:xfrm>
            <a:off x="457200" y="3848100"/>
            <a:ext cx="3657600" cy="419100"/>
          </a:xfrm>
        </p:spPr>
        <p:txBody>
          <a:bodyPr/>
          <a:lstStyle/>
          <a:p>
            <a:r>
              <a:rPr lang="en-US" altLang="en-US" sz="2000" b="1" dirty="0">
                <a:solidFill>
                  <a:schemeClr val="bg2"/>
                </a:solidFill>
              </a:rPr>
              <a:t>Which of the following is true?</a:t>
            </a:r>
          </a:p>
        </p:txBody>
      </p:sp>
      <p:sp>
        <p:nvSpPr>
          <p:cNvPr id="4" name="Content Placeholder 3"/>
          <p:cNvSpPr>
            <a:spLocks noGrp="1"/>
          </p:cNvSpPr>
          <p:nvPr>
            <p:ph idx="15"/>
          </p:nvPr>
        </p:nvSpPr>
        <p:spPr>
          <a:xfrm>
            <a:off x="457200" y="4495800"/>
            <a:ext cx="8077200" cy="1905000"/>
          </a:xfrm>
        </p:spPr>
        <p:txBody>
          <a:bodyPr/>
          <a:lstStyle/>
          <a:p>
            <a:r>
              <a:rPr lang="en-US" altLang="en-US" sz="2000" dirty="0"/>
              <a:t>a) The linear momentum of the system is in the positive x direction. </a:t>
            </a:r>
          </a:p>
          <a:p>
            <a:r>
              <a:rPr lang="en-US" altLang="en-US" sz="2000" dirty="0"/>
              <a:t>b) The angular momentum of the system is in the positive y direction. </a:t>
            </a:r>
          </a:p>
          <a:p>
            <a:r>
              <a:rPr lang="en-US" altLang="en-US" sz="2000" dirty="0"/>
              <a:t>c) The angular momentum of the system about G is zero.</a:t>
            </a:r>
          </a:p>
          <a:p>
            <a:r>
              <a:rPr lang="en-US" altLang="en-US" sz="2000" dirty="0"/>
              <a:t>d) The linear momentum of the system is zero.</a:t>
            </a:r>
            <a:endParaRPr lang="en-US" sz="2000" dirty="0"/>
          </a:p>
        </p:txBody>
      </p:sp>
    </p:spTree>
    <p:extLst>
      <p:ext uri="{BB962C8B-B14F-4D97-AF65-F5344CB8AC3E}">
        <p14:creationId xmlns:p14="http://schemas.microsoft.com/office/powerpoint/2010/main" val="56732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60842"/>
          </a:xfrm>
        </p:spPr>
        <p:txBody>
          <a:bodyPr/>
          <a:lstStyle/>
          <a:p>
            <a:r>
              <a:rPr lang="en-US" altLang="en-US" sz="4000" b="1" dirty="0">
                <a:ea typeface="ＭＳ Ｐゴシック" pitchFamily="34" charset="-128"/>
              </a:rPr>
              <a:t>Concept Question </a:t>
            </a:r>
            <a:r>
              <a:rPr lang="en-US" altLang="en-US" sz="1000" dirty="0">
                <a:ea typeface="ＭＳ Ｐゴシック" pitchFamily="34" charset="-128"/>
              </a:rPr>
              <a:t>2</a:t>
            </a:r>
            <a:endParaRPr lang="en-IN" sz="1000" dirty="0">
              <a:solidFill>
                <a:srgbClr val="AD0B1E"/>
              </a:solidFill>
            </a:endParaRPr>
          </a:p>
        </p:txBody>
      </p:sp>
      <p:sp>
        <p:nvSpPr>
          <p:cNvPr id="9" name="Content Placeholder 8"/>
          <p:cNvSpPr>
            <a:spLocks noGrp="1"/>
          </p:cNvSpPr>
          <p:nvPr>
            <p:ph idx="1"/>
          </p:nvPr>
        </p:nvSpPr>
        <p:spPr>
          <a:xfrm>
            <a:off x="457200" y="1232646"/>
            <a:ext cx="4724400" cy="1981200"/>
          </a:xfrm>
        </p:spPr>
        <p:txBody>
          <a:bodyPr/>
          <a:lstStyle/>
          <a:p>
            <a:r>
              <a:rPr lang="en-US" altLang="en-US" sz="2000" dirty="0"/>
              <a:t>Three small identical spheres </a:t>
            </a:r>
            <a:r>
              <a:rPr lang="en-US" altLang="en-US" sz="2000" i="1" dirty="0"/>
              <a:t>A</a:t>
            </a:r>
            <a:r>
              <a:rPr lang="en-US" altLang="en-US" sz="2000" dirty="0"/>
              <a:t>, </a:t>
            </a:r>
            <a:r>
              <a:rPr lang="en-US" altLang="en-US" sz="2000" i="1" dirty="0"/>
              <a:t>B</a:t>
            </a:r>
            <a:r>
              <a:rPr lang="en-US" altLang="en-US" sz="2000" dirty="0"/>
              <a:t>, and </a:t>
            </a:r>
            <a:r>
              <a:rPr lang="en-US" altLang="en-US" sz="2000" i="1" dirty="0"/>
              <a:t>C</a:t>
            </a:r>
            <a:r>
              <a:rPr lang="en-US" altLang="en-US" sz="2000" dirty="0"/>
              <a:t>, which can slide on a horizontal, frictionless surface, are attached to three 200-mm-long strings, which are tied to a ring </a:t>
            </a:r>
            <a:r>
              <a:rPr lang="en-US" altLang="en-US" sz="2000" i="1" dirty="0"/>
              <a:t>G</a:t>
            </a:r>
            <a:r>
              <a:rPr lang="en-US" altLang="en-US" sz="2000" dirty="0"/>
              <a:t>. Initially, each of the spheres rotate clockwise about the ring with a relative velocity of </a:t>
            </a:r>
            <a:r>
              <a:rPr lang="en-US" altLang="en-US" sz="2000" i="1" dirty="0" err="1"/>
              <a:t>v</a:t>
            </a:r>
            <a:r>
              <a:rPr lang="en-US" altLang="en-US" sz="2000" i="1" baseline="-25000" dirty="0" err="1"/>
              <a:t>rel</a:t>
            </a:r>
            <a:r>
              <a:rPr lang="en-US" altLang="en-US" sz="2000" dirty="0"/>
              <a:t>.</a:t>
            </a:r>
            <a:endParaRPr lang="en-US" sz="2000" dirty="0"/>
          </a:p>
        </p:txBody>
      </p:sp>
      <p:pic>
        <p:nvPicPr>
          <p:cNvPr id="12" name="Picture 11" descr="The strings connecting the three masses to the ring are equally spaced about the ring, each 120 degrees from the next. The ring itself is moving with velocity v0 in the positive x directi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1905" y="1125070"/>
            <a:ext cx="2859463" cy="3213943"/>
          </a:xfrm>
          <a:prstGeom prst="rect">
            <a:avLst/>
          </a:prstGeom>
        </p:spPr>
      </p:pic>
      <p:sp>
        <p:nvSpPr>
          <p:cNvPr id="3" name="Content Placeholder 2"/>
          <p:cNvSpPr>
            <a:spLocks noGrp="1"/>
          </p:cNvSpPr>
          <p:nvPr>
            <p:ph idx="14"/>
          </p:nvPr>
        </p:nvSpPr>
        <p:spPr>
          <a:xfrm>
            <a:off x="457200" y="3848100"/>
            <a:ext cx="3657600" cy="419100"/>
          </a:xfrm>
        </p:spPr>
        <p:txBody>
          <a:bodyPr/>
          <a:lstStyle/>
          <a:p>
            <a:r>
              <a:rPr lang="en-US" altLang="en-US" sz="2000" b="1" dirty="0">
                <a:solidFill>
                  <a:schemeClr val="bg2"/>
                </a:solidFill>
              </a:rPr>
              <a:t>Which of the following is true?</a:t>
            </a:r>
            <a:endParaRPr lang="en-US" sz="2000" dirty="0">
              <a:solidFill>
                <a:schemeClr val="bg2"/>
              </a:solidFill>
            </a:endParaRPr>
          </a:p>
        </p:txBody>
      </p:sp>
      <p:sp>
        <p:nvSpPr>
          <p:cNvPr id="8" name="Content Placeholder 7"/>
          <p:cNvSpPr>
            <a:spLocks noGrp="1"/>
          </p:cNvSpPr>
          <p:nvPr>
            <p:ph idx="15"/>
          </p:nvPr>
        </p:nvSpPr>
        <p:spPr>
          <a:xfrm>
            <a:off x="457200" y="4495800"/>
            <a:ext cx="7848600" cy="477467"/>
          </a:xfrm>
          <a:ln>
            <a:solidFill>
              <a:srgbClr val="AD0B1E"/>
            </a:solidFill>
          </a:ln>
        </p:spPr>
        <p:txBody>
          <a:bodyPr/>
          <a:lstStyle/>
          <a:p>
            <a:r>
              <a:rPr lang="en-US" altLang="en-US" sz="2000" dirty="0"/>
              <a:t>a) The linear momentum of the system is in the positive x direction. </a:t>
            </a:r>
          </a:p>
        </p:txBody>
      </p:sp>
      <p:sp>
        <p:nvSpPr>
          <p:cNvPr id="4" name="Content Placeholder 3"/>
          <p:cNvSpPr>
            <a:spLocks noGrp="1"/>
          </p:cNvSpPr>
          <p:nvPr>
            <p:ph idx="15"/>
          </p:nvPr>
        </p:nvSpPr>
        <p:spPr>
          <a:xfrm>
            <a:off x="457200" y="4953000"/>
            <a:ext cx="8077200" cy="1371600"/>
          </a:xfrm>
        </p:spPr>
        <p:txBody>
          <a:bodyPr/>
          <a:lstStyle/>
          <a:p>
            <a:r>
              <a:rPr lang="en-US" altLang="en-US" sz="2000" dirty="0"/>
              <a:t>b) The angular momentum of the system is in the positive y direction. </a:t>
            </a:r>
          </a:p>
          <a:p>
            <a:r>
              <a:rPr lang="en-US" altLang="en-US" sz="2000" dirty="0"/>
              <a:t>c) The angular momentum of the system about G is zero.</a:t>
            </a:r>
          </a:p>
          <a:p>
            <a:r>
              <a:rPr lang="en-US" altLang="en-US" sz="2000" dirty="0"/>
              <a:t>d) The linear momentum of the system is zero.</a:t>
            </a:r>
            <a:endParaRPr lang="en-US" sz="2000" dirty="0"/>
          </a:p>
        </p:txBody>
      </p:sp>
    </p:spTree>
    <p:extLst>
      <p:ext uri="{BB962C8B-B14F-4D97-AF65-F5344CB8AC3E}">
        <p14:creationId xmlns:p14="http://schemas.microsoft.com/office/powerpoint/2010/main" val="1763499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7"/>
          <p:cNvSpPr>
            <a:spLocks noGrp="1"/>
          </p:cNvSpPr>
          <p:nvPr>
            <p:ph type="title"/>
          </p:nvPr>
        </p:nvSpPr>
        <p:spPr>
          <a:xfrm>
            <a:off x="457200" y="210670"/>
            <a:ext cx="8229600" cy="609600"/>
          </a:xfrm>
        </p:spPr>
        <p:txBody>
          <a:bodyPr/>
          <a:lstStyle/>
          <a:p>
            <a:r>
              <a:rPr lang="en-US" altLang="en-US" sz="4000" b="1" dirty="0">
                <a:ea typeface="ＭＳ Ｐゴシック" pitchFamily="34" charset="-128"/>
              </a:rPr>
              <a:t>Sample Problem 14.2 </a:t>
            </a:r>
            <a:r>
              <a:rPr lang="en-US" altLang="en-US" sz="1000" dirty="0">
                <a:ea typeface="ＭＳ Ｐゴシック" pitchFamily="34" charset="-128"/>
              </a:rPr>
              <a:t>1</a:t>
            </a:r>
            <a:endParaRPr lang="en-IN" sz="1000" dirty="0">
              <a:solidFill>
                <a:srgbClr val="AD0B1E"/>
              </a:solidFill>
            </a:endParaRPr>
          </a:p>
        </p:txBody>
      </p:sp>
      <p:pic>
        <p:nvPicPr>
          <p:cNvPr id="15" name="Picture 3" descr="msotw9_temp0"/>
          <p:cNvPicPr>
            <a:picLocks noChangeAspect="1" noChangeArrowheads="1"/>
          </p:cNvPicPr>
          <p:nvPr/>
        </p:nvPicPr>
        <p:blipFill>
          <a:blip r:embed="rId2"/>
          <a:stretch>
            <a:fillRect/>
          </a:stretch>
        </p:blipFill>
        <p:spPr bwMode="auto">
          <a:xfrm>
            <a:off x="526180" y="1323975"/>
            <a:ext cx="3683152" cy="227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5"/>
          <p:cNvSpPr txBox="1">
            <a:spLocks noChangeArrowheads="1"/>
          </p:cNvSpPr>
          <p:nvPr/>
        </p:nvSpPr>
        <p:spPr bwMode="auto">
          <a:xfrm>
            <a:off x="333375" y="3883025"/>
            <a:ext cx="4414838"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 10-kg projectile is moving with a velocity of 30 m/s when it explodes into 2.5 and 7.5-kg fragments.  Immediately after the explosion, the fragments travel in the directions </a:t>
            </a:r>
            <a:r>
              <a:rPr kumimoji="0" lang="en-US" altLang="en-US" sz="2000" b="0" i="1" u="none" strike="noStrike" kern="0" cap="none" spc="0" normalizeH="0" baseline="0" noProof="0" dirty="0">
                <a:ln>
                  <a:noFill/>
                </a:ln>
                <a:solidFill>
                  <a:srgbClr val="000000"/>
                </a:solidFill>
                <a:effectLst/>
                <a:uLnTx/>
                <a:uFillTx/>
                <a:latin typeface="Symbol" pitchFamily="18" charset="2"/>
                <a:ea typeface="ＭＳ Ｐゴシック" pitchFamily="34" charset="-128"/>
              </a:rPr>
              <a:t>q</a:t>
            </a:r>
            <a:r>
              <a:rPr kumimoji="0" lang="en-US" altLang="en-US" sz="2000" b="0" i="1"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rPr>
              <a:t>A</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 45</a:t>
            </a:r>
            <a:r>
              <a:rPr kumimoji="0" lang="en-US" altLang="en-US" sz="2000" b="0" i="0" u="none" strike="noStrike" kern="0" cap="none" spc="0" normalizeH="0" baseline="30000" noProof="0" dirty="0">
                <a:ln>
                  <a:noFill/>
                </a:ln>
                <a:solidFill>
                  <a:srgbClr val="000000"/>
                </a:solidFill>
                <a:effectLst/>
                <a:uLnTx/>
                <a:uFillTx/>
                <a:latin typeface="Times New Roman" pitchFamily="18" charset="0"/>
                <a:ea typeface="ＭＳ Ｐゴシック" pitchFamily="34" charset="-128"/>
              </a:rPr>
              <a:t>o </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and </a:t>
            </a:r>
            <a:r>
              <a:rPr kumimoji="0" lang="en-US" altLang="en-US" sz="2000" b="0" i="1" u="none" strike="noStrike" kern="0" cap="none" spc="0" normalizeH="0" baseline="0" noProof="0" dirty="0">
                <a:ln>
                  <a:noFill/>
                </a:ln>
                <a:solidFill>
                  <a:srgbClr val="000000"/>
                </a:solidFill>
                <a:effectLst/>
                <a:uLnTx/>
                <a:uFillTx/>
                <a:latin typeface="Symbol" pitchFamily="18" charset="2"/>
                <a:ea typeface="ＭＳ Ｐゴシック" pitchFamily="34" charset="-128"/>
              </a:rPr>
              <a:t>q</a:t>
            </a:r>
            <a:r>
              <a:rPr kumimoji="0" lang="en-US" altLang="en-US" sz="2000" b="0" i="1"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rPr>
              <a:t>B</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 30</a:t>
            </a:r>
            <a:r>
              <a:rPr kumimoji="0" lang="en-US" altLang="en-US" sz="2000" b="0" i="0" u="none" strike="noStrike" kern="0" cap="none" spc="0" normalizeH="0" baseline="30000" noProof="0" dirty="0">
                <a:ln>
                  <a:noFill/>
                </a:ln>
                <a:solidFill>
                  <a:srgbClr val="000000"/>
                </a:solidFill>
                <a:effectLst/>
                <a:uLnTx/>
                <a:uFillTx/>
                <a:latin typeface="Times New Roman" pitchFamily="18" charset="0"/>
                <a:ea typeface="ＭＳ Ｐゴシック" pitchFamily="34" charset="-128"/>
              </a:rPr>
              <a:t>o</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t>
            </a:r>
          </a:p>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Determine the velocity of each fragment.</a:t>
            </a:r>
            <a:endPar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endParaRPr>
          </a:p>
        </p:txBody>
      </p:sp>
      <p:sp>
        <p:nvSpPr>
          <p:cNvPr id="17" name="Text Box 6"/>
          <p:cNvSpPr txBox="1">
            <a:spLocks noChangeArrowheads="1"/>
          </p:cNvSpPr>
          <p:nvPr/>
        </p:nvSpPr>
        <p:spPr bwMode="auto">
          <a:xfrm>
            <a:off x="4879975" y="1081088"/>
            <a:ext cx="4264025"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lvl="0" eaLnBrk="1" hangingPunct="1">
              <a:spcBef>
                <a:spcPct val="50000"/>
              </a:spcBef>
            </a:pPr>
            <a:r>
              <a:rPr lang="en-US" altLang="en-US" b="1" dirty="0">
                <a:solidFill>
                  <a:srgbClr val="AD0B1E"/>
                </a:solidFill>
              </a:rPr>
              <a:t>Strategy:</a:t>
            </a:r>
            <a:endParaRPr kumimoji="0" lang="en-US" altLang="en-US" sz="20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Since there are no external forces, the linear momentum of the system is conserved.</a:t>
            </a:r>
          </a:p>
        </p:txBody>
      </p:sp>
      <p:sp>
        <p:nvSpPr>
          <p:cNvPr id="19" name="Text Box 7"/>
          <p:cNvSpPr txBox="1">
            <a:spLocks noChangeArrowheads="1"/>
          </p:cNvSpPr>
          <p:nvPr/>
        </p:nvSpPr>
        <p:spPr bwMode="auto">
          <a:xfrm>
            <a:off x="4879975" y="2587625"/>
            <a:ext cx="416877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Write separate component equations for the conservation of linear momentum.</a:t>
            </a:r>
          </a:p>
        </p:txBody>
      </p:sp>
      <p:sp>
        <p:nvSpPr>
          <p:cNvPr id="20" name="Text Box 8"/>
          <p:cNvSpPr txBox="1">
            <a:spLocks noChangeArrowheads="1"/>
          </p:cNvSpPr>
          <p:nvPr/>
        </p:nvSpPr>
        <p:spPr bwMode="auto">
          <a:xfrm>
            <a:off x="4879975" y="3716338"/>
            <a:ext cx="41925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Solve the equations simultaneously for the fragment velocities.</a:t>
            </a:r>
          </a:p>
        </p:txBody>
      </p:sp>
    </p:spTree>
    <p:extLst>
      <p:ext uri="{BB962C8B-B14F-4D97-AF65-F5344CB8AC3E}">
        <p14:creationId xmlns:p14="http://schemas.microsoft.com/office/powerpoint/2010/main" val="5128465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P spid="19" grpId="0" autoUpdateAnimBg="0"/>
      <p:bldP spid="20"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210670"/>
            <a:ext cx="8229600" cy="609600"/>
          </a:xfrm>
        </p:spPr>
        <p:txBody>
          <a:bodyPr/>
          <a:lstStyle/>
          <a:p>
            <a:r>
              <a:rPr lang="en-US" altLang="en-US" sz="4000" b="1" dirty="0">
                <a:ea typeface="ＭＳ Ｐゴシック" pitchFamily="34" charset="-128"/>
              </a:rPr>
              <a:t>Sample Problem 14.2 </a:t>
            </a:r>
            <a:r>
              <a:rPr lang="en-US" altLang="en-US" sz="1000" dirty="0">
                <a:ea typeface="ＭＳ Ｐゴシック" pitchFamily="34" charset="-128"/>
              </a:rPr>
              <a:t>2</a:t>
            </a:r>
            <a:endParaRPr lang="en-IN" sz="1000" dirty="0">
              <a:solidFill>
                <a:srgbClr val="AD0B1E"/>
              </a:solidFill>
            </a:endParaRPr>
          </a:p>
        </p:txBody>
      </p:sp>
      <p:grpSp>
        <p:nvGrpSpPr>
          <p:cNvPr id="21" name="Group 19"/>
          <p:cNvGrpSpPr>
            <a:grpSpLocks/>
          </p:cNvGrpSpPr>
          <p:nvPr/>
        </p:nvGrpSpPr>
        <p:grpSpPr bwMode="auto">
          <a:xfrm>
            <a:off x="285750" y="981386"/>
            <a:ext cx="3954463" cy="4589463"/>
            <a:chOff x="180" y="748"/>
            <a:chExt cx="2491" cy="2891"/>
          </a:xfrm>
        </p:grpSpPr>
        <p:pic>
          <p:nvPicPr>
            <p:cNvPr id="22" name="Picture 3" descr="msotw9_temp0"/>
            <p:cNvPicPr>
              <a:picLocks noChangeAspect="1" noChangeArrowheads="1"/>
            </p:cNvPicPr>
            <p:nvPr/>
          </p:nvPicPr>
          <p:blipFill>
            <a:blip r:embed="rId3"/>
            <a:stretch>
              <a:fillRect/>
            </a:stretch>
          </p:blipFill>
          <p:spPr bwMode="auto">
            <a:xfrm>
              <a:off x="533" y="1591"/>
              <a:ext cx="1661" cy="1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4" descr="msotw9_temp0"/>
            <p:cNvPicPr>
              <a:picLocks noChangeAspect="1" noChangeArrowheads="1"/>
            </p:cNvPicPr>
            <p:nvPr/>
          </p:nvPicPr>
          <p:blipFill>
            <a:blip r:embed="rId4"/>
            <a:stretch>
              <a:fillRect/>
            </a:stretch>
          </p:blipFill>
          <p:spPr bwMode="auto">
            <a:xfrm>
              <a:off x="612" y="2680"/>
              <a:ext cx="1598" cy="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 Box 5"/>
            <p:cNvSpPr txBox="1">
              <a:spLocks noChangeArrowheads="1"/>
            </p:cNvSpPr>
            <p:nvPr/>
          </p:nvSpPr>
          <p:spPr bwMode="auto">
            <a:xfrm>
              <a:off x="180" y="748"/>
              <a:ext cx="2491" cy="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lvl="0" eaLnBrk="1" hangingPunct="1">
                <a:spcBef>
                  <a:spcPct val="50000"/>
                </a:spcBef>
              </a:pPr>
              <a:r>
                <a:rPr lang="en-US" altLang="en-US" sz="1800" b="1" dirty="0">
                  <a:solidFill>
                    <a:srgbClr val="AD0B1E"/>
                  </a:solidFill>
                </a:rPr>
                <a:t>Modeling and Analysis:</a:t>
              </a:r>
              <a:endParaRPr kumimoji="0" lang="en-US" altLang="en-US" sz="18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Since there are no external forces, the linear momentum of the system is conserved.</a:t>
              </a:r>
            </a:p>
          </p:txBody>
        </p:sp>
        <p:grpSp>
          <p:nvGrpSpPr>
            <p:cNvPr id="34" name="Group 12"/>
            <p:cNvGrpSpPr>
              <a:grpSpLocks/>
            </p:cNvGrpSpPr>
            <p:nvPr/>
          </p:nvGrpSpPr>
          <p:grpSpPr bwMode="auto">
            <a:xfrm>
              <a:off x="359" y="2388"/>
              <a:ext cx="832" cy="568"/>
              <a:chOff x="373" y="3413"/>
              <a:chExt cx="832" cy="568"/>
            </a:xfrm>
          </p:grpSpPr>
          <p:sp>
            <p:nvSpPr>
              <p:cNvPr id="35" name="Line 8"/>
              <p:cNvSpPr>
                <a:spLocks noChangeShapeType="1"/>
              </p:cNvSpPr>
              <p:nvPr/>
            </p:nvSpPr>
            <p:spPr bwMode="auto">
              <a:xfrm>
                <a:off x="539" y="3884"/>
                <a:ext cx="40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 name="Line 9"/>
              <p:cNvSpPr>
                <a:spLocks noChangeShapeType="1"/>
              </p:cNvSpPr>
              <p:nvPr/>
            </p:nvSpPr>
            <p:spPr bwMode="auto">
              <a:xfrm flipV="1">
                <a:off x="538" y="3562"/>
                <a:ext cx="0" cy="32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 name="Text Box 10"/>
              <p:cNvSpPr txBox="1">
                <a:spLocks noChangeArrowheads="1"/>
              </p:cNvSpPr>
              <p:nvPr/>
            </p:nvSpPr>
            <p:spPr bwMode="auto">
              <a:xfrm>
                <a:off x="973" y="3750"/>
                <a:ext cx="2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x</a:t>
                </a:r>
              </a:p>
            </p:txBody>
          </p:sp>
          <p:sp>
            <p:nvSpPr>
              <p:cNvPr id="38" name="Text Box 11"/>
              <p:cNvSpPr txBox="1">
                <a:spLocks noChangeArrowheads="1"/>
              </p:cNvSpPr>
              <p:nvPr/>
            </p:nvSpPr>
            <p:spPr bwMode="auto">
              <a:xfrm>
                <a:off x="373" y="3413"/>
                <a:ext cx="21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y</a:t>
                </a:r>
              </a:p>
            </p:txBody>
          </p:sp>
        </p:grpSp>
      </p:grpSp>
      <p:grpSp>
        <p:nvGrpSpPr>
          <p:cNvPr id="39" name="Group 20"/>
          <p:cNvGrpSpPr>
            <a:grpSpLocks/>
          </p:cNvGrpSpPr>
          <p:nvPr/>
        </p:nvGrpSpPr>
        <p:grpSpPr bwMode="auto">
          <a:xfrm>
            <a:off x="4676775" y="1122674"/>
            <a:ext cx="4168775" cy="1366837"/>
            <a:chOff x="2946" y="837"/>
            <a:chExt cx="2626" cy="861"/>
          </a:xfrm>
        </p:grpSpPr>
        <p:sp>
          <p:nvSpPr>
            <p:cNvPr id="40" name="Text Box 6"/>
            <p:cNvSpPr txBox="1">
              <a:spLocks noChangeArrowheads="1"/>
            </p:cNvSpPr>
            <p:nvPr/>
          </p:nvSpPr>
          <p:spPr bwMode="auto">
            <a:xfrm>
              <a:off x="2946" y="837"/>
              <a:ext cx="262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Write separate component equations for the conservation of linear momentum.</a:t>
              </a:r>
            </a:p>
          </p:txBody>
        </p:sp>
        <p:graphicFrame>
          <p:nvGraphicFramePr>
            <p:cNvPr id="41" name="Object 5"/>
            <p:cNvGraphicFramePr>
              <a:graphicFrameLocks noChangeAspect="1"/>
            </p:cNvGraphicFramePr>
            <p:nvPr/>
          </p:nvGraphicFramePr>
          <p:xfrm>
            <a:off x="3340" y="1226"/>
            <a:ext cx="1680" cy="472"/>
          </p:xfrm>
          <a:graphic>
            <a:graphicData uri="http://schemas.openxmlformats.org/presentationml/2006/ole">
              <mc:AlternateContent xmlns:mc="http://schemas.openxmlformats.org/markup-compatibility/2006">
                <mc:Choice xmlns:v="urn:schemas-microsoft-com:vml" Requires="v">
                  <p:oleObj spid="_x0000_s29262" name="Equation" r:id="rId5" imgW="2666880" imgH="749160" progId="Equation.DSMT4">
                    <p:embed/>
                  </p:oleObj>
                </mc:Choice>
                <mc:Fallback>
                  <p:oleObj name="Equation" r:id="rId5" imgW="2666880" imgH="74916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0" y="1226"/>
                          <a:ext cx="1680" cy="4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2" name="Group 21"/>
          <p:cNvGrpSpPr>
            <a:grpSpLocks/>
          </p:cNvGrpSpPr>
          <p:nvPr/>
        </p:nvGrpSpPr>
        <p:grpSpPr bwMode="auto">
          <a:xfrm>
            <a:off x="4676775" y="2651438"/>
            <a:ext cx="4111625" cy="815976"/>
            <a:chOff x="2946" y="1800"/>
            <a:chExt cx="2590" cy="514"/>
          </a:xfrm>
        </p:grpSpPr>
        <p:sp>
          <p:nvSpPr>
            <p:cNvPr id="43" name="Text Box 14"/>
            <p:cNvSpPr txBox="1">
              <a:spLocks noChangeArrowheads="1"/>
            </p:cNvSpPr>
            <p:nvPr/>
          </p:nvSpPr>
          <p:spPr bwMode="auto">
            <a:xfrm>
              <a:off x="2946" y="1800"/>
              <a:ext cx="122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None/>
                <a:tabLst/>
                <a:defRPr/>
              </a:pPr>
              <a:r>
                <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x </a:t>
              </a: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components:</a:t>
              </a:r>
              <a:endPar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endParaRPr>
            </a:p>
          </p:txBody>
        </p:sp>
        <p:graphicFrame>
          <p:nvGraphicFramePr>
            <p:cNvPr id="44" name="Object 4"/>
            <p:cNvGraphicFramePr>
              <a:graphicFrameLocks noChangeAspect="1"/>
            </p:cNvGraphicFramePr>
            <p:nvPr/>
          </p:nvGraphicFramePr>
          <p:xfrm>
            <a:off x="3136" y="2082"/>
            <a:ext cx="2400" cy="232"/>
          </p:xfrm>
          <a:graphic>
            <a:graphicData uri="http://schemas.openxmlformats.org/presentationml/2006/ole">
              <mc:AlternateContent xmlns:mc="http://schemas.openxmlformats.org/markup-compatibility/2006">
                <mc:Choice xmlns:v="urn:schemas-microsoft-com:vml" Requires="v">
                  <p:oleObj spid="_x0000_s29263" name="Equation" r:id="rId7" imgW="3809880" imgH="368280" progId="Equation.DSMT4">
                    <p:embed/>
                  </p:oleObj>
                </mc:Choice>
                <mc:Fallback>
                  <p:oleObj name="Equation" r:id="rId7" imgW="3809880" imgH="36828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36" y="2082"/>
                          <a:ext cx="2400" cy="2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5" name="Group 22"/>
          <p:cNvGrpSpPr>
            <a:grpSpLocks/>
          </p:cNvGrpSpPr>
          <p:nvPr/>
        </p:nvGrpSpPr>
        <p:grpSpPr bwMode="auto">
          <a:xfrm>
            <a:off x="4676775" y="3551549"/>
            <a:ext cx="3482975" cy="798512"/>
            <a:chOff x="2946" y="2367"/>
            <a:chExt cx="2194" cy="503"/>
          </a:xfrm>
        </p:grpSpPr>
        <p:sp>
          <p:nvSpPr>
            <p:cNvPr id="46" name="Text Box 15"/>
            <p:cNvSpPr txBox="1">
              <a:spLocks noChangeArrowheads="1"/>
            </p:cNvSpPr>
            <p:nvPr/>
          </p:nvSpPr>
          <p:spPr bwMode="auto">
            <a:xfrm>
              <a:off x="2946" y="2367"/>
              <a:ext cx="148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None/>
                <a:tabLst/>
                <a:defRPr/>
              </a:pPr>
              <a:r>
                <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y </a:t>
              </a: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components:</a:t>
              </a:r>
              <a:endPar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endParaRPr>
            </a:p>
          </p:txBody>
        </p:sp>
        <p:graphicFrame>
          <p:nvGraphicFramePr>
            <p:cNvPr id="47" name="Object 3"/>
            <p:cNvGraphicFramePr>
              <a:graphicFrameLocks noChangeAspect="1"/>
            </p:cNvGraphicFramePr>
            <p:nvPr/>
          </p:nvGraphicFramePr>
          <p:xfrm>
            <a:off x="3124" y="2662"/>
            <a:ext cx="2016" cy="208"/>
          </p:xfrm>
          <a:graphic>
            <a:graphicData uri="http://schemas.openxmlformats.org/presentationml/2006/ole">
              <mc:AlternateContent xmlns:mc="http://schemas.openxmlformats.org/markup-compatibility/2006">
                <mc:Choice xmlns:v="urn:schemas-microsoft-com:vml" Requires="v">
                  <p:oleObj spid="_x0000_s29264" name="Equation" r:id="rId9" imgW="3200400" imgH="330120" progId="Equation.DSMT4">
                    <p:embed/>
                  </p:oleObj>
                </mc:Choice>
                <mc:Fallback>
                  <p:oleObj name="Equation" r:id="rId9" imgW="3200400" imgH="33012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24" y="2662"/>
                          <a:ext cx="2016" cy="2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8" name="Group 23"/>
          <p:cNvGrpSpPr>
            <a:grpSpLocks/>
          </p:cNvGrpSpPr>
          <p:nvPr/>
        </p:nvGrpSpPr>
        <p:grpSpPr bwMode="auto">
          <a:xfrm>
            <a:off x="4676775" y="4581836"/>
            <a:ext cx="4429125" cy="1063625"/>
            <a:chOff x="2946" y="3016"/>
            <a:chExt cx="2790" cy="670"/>
          </a:xfrm>
        </p:grpSpPr>
        <p:sp>
          <p:nvSpPr>
            <p:cNvPr id="49" name="Text Box 7"/>
            <p:cNvSpPr txBox="1">
              <a:spLocks noChangeArrowheads="1"/>
            </p:cNvSpPr>
            <p:nvPr/>
          </p:nvSpPr>
          <p:spPr bwMode="auto">
            <a:xfrm>
              <a:off x="2946" y="3016"/>
              <a:ext cx="279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Solve the equations simultaneously for the fragment velocities.</a:t>
              </a:r>
            </a:p>
          </p:txBody>
        </p:sp>
        <p:graphicFrame>
          <p:nvGraphicFramePr>
            <p:cNvPr id="50" name="Object 2"/>
            <p:cNvGraphicFramePr>
              <a:graphicFrameLocks noChangeAspect="1"/>
            </p:cNvGraphicFramePr>
            <p:nvPr/>
          </p:nvGraphicFramePr>
          <p:xfrm>
            <a:off x="3578" y="3478"/>
            <a:ext cx="2104" cy="208"/>
          </p:xfrm>
          <a:graphic>
            <a:graphicData uri="http://schemas.openxmlformats.org/presentationml/2006/ole">
              <mc:AlternateContent xmlns:mc="http://schemas.openxmlformats.org/markup-compatibility/2006">
                <mc:Choice xmlns:v="urn:schemas-microsoft-com:vml" Requires="v">
                  <p:oleObj spid="_x0000_s29265" name="Equation" r:id="rId11" imgW="3340080" imgH="330120" progId="Equation.DSMT4">
                    <p:embed/>
                  </p:oleObj>
                </mc:Choice>
                <mc:Fallback>
                  <p:oleObj name="Equation" r:id="rId11" imgW="3340080" imgH="33012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78" y="3478"/>
                          <a:ext cx="2104" cy="20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1" name="Text Box 6"/>
          <p:cNvSpPr txBox="1">
            <a:spLocks noChangeArrowheads="1"/>
          </p:cNvSpPr>
          <p:nvPr/>
        </p:nvSpPr>
        <p:spPr bwMode="auto">
          <a:xfrm>
            <a:off x="942975" y="5596834"/>
            <a:ext cx="7902575"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lvl="0" indent="0" eaLnBrk="1" hangingPunct="1">
              <a:spcBef>
                <a:spcPct val="50000"/>
              </a:spcBef>
            </a:pPr>
            <a:r>
              <a:rPr lang="en-US" altLang="en-US" sz="1800" b="1" dirty="0">
                <a:solidFill>
                  <a:srgbClr val="AD0B1E"/>
                </a:solidFill>
              </a:rPr>
              <a:t>Reflect and Think:</a:t>
            </a:r>
            <a:endParaRPr kumimoji="0" lang="en-US" altLang="en-US" sz="18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As you might have predicted, the less massive fragment winds up with a larger magnitude of velocity and departs the original trajectory at a larger angle.</a:t>
            </a:r>
          </a:p>
        </p:txBody>
      </p:sp>
    </p:spTree>
    <p:extLst>
      <p:ext uri="{BB962C8B-B14F-4D97-AF65-F5344CB8AC3E}">
        <p14:creationId xmlns:p14="http://schemas.microsoft.com/office/powerpoint/2010/main" val="5518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457200" y="228599"/>
            <a:ext cx="8229600" cy="715987"/>
          </a:xfrm>
        </p:spPr>
        <p:txBody>
          <a:bodyPr/>
          <a:lstStyle/>
          <a:p>
            <a:r>
              <a:rPr lang="en-US" altLang="en-US" sz="4000" b="1" dirty="0">
                <a:ea typeface="ＭＳ Ｐゴシック" pitchFamily="34" charset="-128"/>
              </a:rPr>
              <a:t>Group Problem Solving </a:t>
            </a:r>
            <a:r>
              <a:rPr lang="en-US" altLang="en-US" sz="1000" dirty="0">
                <a:ea typeface="ＭＳ Ｐゴシック" pitchFamily="34" charset="-128"/>
              </a:rPr>
              <a:t>1</a:t>
            </a:r>
            <a:endParaRPr lang="en-IN" sz="1000" dirty="0">
              <a:solidFill>
                <a:srgbClr val="AD0B1E"/>
              </a:solidFill>
            </a:endParaRPr>
          </a:p>
        </p:txBody>
      </p:sp>
      <p:sp>
        <p:nvSpPr>
          <p:cNvPr id="11" name="Text Box 5"/>
          <p:cNvSpPr txBox="1">
            <a:spLocks noChangeArrowheads="1"/>
          </p:cNvSpPr>
          <p:nvPr/>
        </p:nvSpPr>
        <p:spPr bwMode="auto">
          <a:xfrm>
            <a:off x="333375" y="4019550"/>
            <a:ext cx="4546600"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In a game of pool, ball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is moving with a velocity </a:t>
            </a:r>
            <a:r>
              <a:rPr kumimoji="0" lang="en-US" altLang="en-US" sz="2000" b="1"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v</a:t>
            </a:r>
            <a:r>
              <a:rPr kumimoji="0" lang="en-US" altLang="en-US" sz="2000" b="0" i="0"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rPr>
              <a:t>0</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when it strikes balls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B</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and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C</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which are at rest and aligned as shown. Knowing that after the collision the three balls move in the directions indicated and that v</a:t>
            </a:r>
            <a:r>
              <a:rPr kumimoji="0" lang="en-US" altLang="en-US" sz="2000" b="0" i="0"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rPr>
              <a:t>0</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 4 m/s and v</a:t>
            </a:r>
            <a:r>
              <a:rPr kumimoji="0" lang="en-US" altLang="en-US" sz="2000" b="0" i="0"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rPr>
              <a:t>C</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2 m/s, </a:t>
            </a:r>
            <a:b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b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determine the magnitude of the velocity of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ball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b</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ball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B</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t>
            </a:r>
            <a:endPar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endParaRPr>
          </a:p>
        </p:txBody>
      </p:sp>
      <p:sp>
        <p:nvSpPr>
          <p:cNvPr id="12" name="Text Box 6"/>
          <p:cNvSpPr txBox="1">
            <a:spLocks noChangeArrowheads="1"/>
          </p:cNvSpPr>
          <p:nvPr/>
        </p:nvSpPr>
        <p:spPr bwMode="auto">
          <a:xfrm>
            <a:off x="4879975" y="1081088"/>
            <a:ext cx="4264025"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lvl="0" eaLnBrk="1" hangingPunct="1">
              <a:spcBef>
                <a:spcPct val="50000"/>
              </a:spcBef>
            </a:pPr>
            <a:r>
              <a:rPr lang="en-US" altLang="en-US" b="1" dirty="0">
                <a:solidFill>
                  <a:srgbClr val="AD0B1E"/>
                </a:solidFill>
              </a:rPr>
              <a:t>Strategy:</a:t>
            </a:r>
            <a:endParaRPr kumimoji="0" lang="en-US" altLang="en-US" sz="20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Since there are no external forces, the linear momentum of the system is conserved.</a:t>
            </a:r>
          </a:p>
        </p:txBody>
      </p:sp>
      <p:sp>
        <p:nvSpPr>
          <p:cNvPr id="13" name="Text Box 7"/>
          <p:cNvSpPr txBox="1">
            <a:spLocks noChangeArrowheads="1"/>
          </p:cNvSpPr>
          <p:nvPr/>
        </p:nvSpPr>
        <p:spPr bwMode="auto">
          <a:xfrm>
            <a:off x="4879975" y="2587625"/>
            <a:ext cx="416877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Write separate component equations for the conservation of linear momentum.</a:t>
            </a:r>
          </a:p>
        </p:txBody>
      </p:sp>
      <p:sp>
        <p:nvSpPr>
          <p:cNvPr id="14" name="Text Box 8"/>
          <p:cNvSpPr txBox="1">
            <a:spLocks noChangeArrowheads="1"/>
          </p:cNvSpPr>
          <p:nvPr/>
        </p:nvSpPr>
        <p:spPr bwMode="auto">
          <a:xfrm>
            <a:off x="4879975" y="3716338"/>
            <a:ext cx="41925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Solve the equations simultaneously for the pool ball velocities.</a:t>
            </a:r>
          </a:p>
        </p:txBody>
      </p:sp>
      <p:grpSp>
        <p:nvGrpSpPr>
          <p:cNvPr id="15" name="Group 10"/>
          <p:cNvGrpSpPr>
            <a:grpSpLocks/>
          </p:cNvGrpSpPr>
          <p:nvPr/>
        </p:nvGrpSpPr>
        <p:grpSpPr bwMode="auto">
          <a:xfrm>
            <a:off x="333375" y="1017588"/>
            <a:ext cx="3951288" cy="3082925"/>
            <a:chOff x="333376" y="1017466"/>
            <a:chExt cx="3952022" cy="3083393"/>
          </a:xfrm>
        </p:grpSpPr>
        <p:pic>
          <p:nvPicPr>
            <p:cNvPr id="16" name="Picture 9" descr="bee29230_p14-022"/>
            <p:cNvPicPr>
              <a:picLocks noChangeAspect="1" noChangeArrowheads="1"/>
            </p:cNvPicPr>
            <p:nvPr/>
          </p:nvPicPr>
          <p:blipFill>
            <a:blip r:embed="rId2">
              <a:extLst>
                <a:ext uri="{28A0092B-C50C-407E-A947-70E740481C1C}">
                  <a14:useLocalDpi xmlns:a14="http://schemas.microsoft.com/office/drawing/2010/main" val="0"/>
                </a:ext>
              </a:extLst>
            </a:blip>
            <a:srcRect t="8931"/>
            <a:stretch>
              <a:fillRect/>
            </a:stretch>
          </p:blipFill>
          <p:spPr bwMode="auto">
            <a:xfrm>
              <a:off x="333376" y="1017466"/>
              <a:ext cx="3952022" cy="3083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Arrow Connector 16"/>
            <p:cNvCxnSpPr/>
            <p:nvPr/>
          </p:nvCxnSpPr>
          <p:spPr>
            <a:xfrm flipV="1">
              <a:off x="1819552" y="1366769"/>
              <a:ext cx="128612" cy="938354"/>
            </a:xfrm>
            <a:prstGeom prst="straightConnector1">
              <a:avLst/>
            </a:prstGeom>
            <a:noFill/>
            <a:ln w="57150" cap="flat" cmpd="sng" algn="ctr">
              <a:solidFill>
                <a:srgbClr val="000000"/>
              </a:solidFill>
              <a:prstDash val="solid"/>
              <a:tailEnd type="stealth"/>
            </a:ln>
            <a:effectLst>
              <a:outerShdw blurRad="40000" dist="20000" dir="5400000" rotWithShape="0">
                <a:srgbClr val="000000">
                  <a:alpha val="38000"/>
                </a:srgbClr>
              </a:outerShdw>
            </a:effectLst>
          </p:spPr>
        </p:cxnSp>
        <p:cxnSp>
          <p:nvCxnSpPr>
            <p:cNvPr id="18" name="Straight Arrow Connector 17"/>
            <p:cNvCxnSpPr/>
            <p:nvPr/>
          </p:nvCxnSpPr>
          <p:spPr>
            <a:xfrm flipV="1">
              <a:off x="642997" y="2752866"/>
              <a:ext cx="871699" cy="543007"/>
            </a:xfrm>
            <a:prstGeom prst="straightConnector1">
              <a:avLst/>
            </a:prstGeom>
            <a:noFill/>
            <a:ln w="57150" cap="flat" cmpd="sng" algn="ctr">
              <a:solidFill>
                <a:srgbClr val="000000"/>
              </a:solidFill>
              <a:prstDash val="solid"/>
              <a:tailEnd type="stealth"/>
            </a:ln>
            <a:effectLst>
              <a:outerShdw blurRad="40000" dist="20000" dir="5400000" rotWithShape="0">
                <a:srgbClr val="000000">
                  <a:alpha val="38000"/>
                </a:srgbClr>
              </a:outerShdw>
            </a:effectLst>
          </p:spPr>
        </p:cxnSp>
        <p:cxnSp>
          <p:nvCxnSpPr>
            <p:cNvPr id="19" name="Straight Arrow Connector 18"/>
            <p:cNvCxnSpPr/>
            <p:nvPr/>
          </p:nvCxnSpPr>
          <p:spPr>
            <a:xfrm flipV="1">
              <a:off x="3058032" y="1319137"/>
              <a:ext cx="647820" cy="658912"/>
            </a:xfrm>
            <a:prstGeom prst="straightConnector1">
              <a:avLst/>
            </a:prstGeom>
            <a:noFill/>
            <a:ln w="57150" cap="flat" cmpd="sng" algn="ctr">
              <a:solidFill>
                <a:srgbClr val="000000"/>
              </a:solidFill>
              <a:prstDash val="solid"/>
              <a:tailEnd type="stealth"/>
            </a:ln>
            <a:effectLst>
              <a:outerShdw blurRad="40000" dist="20000" dir="5400000" rotWithShape="0">
                <a:srgbClr val="000000">
                  <a:alpha val="38000"/>
                </a:srgbClr>
              </a:outerShdw>
            </a:effectLst>
          </p:spPr>
        </p:cxnSp>
        <p:cxnSp>
          <p:nvCxnSpPr>
            <p:cNvPr id="21" name="Straight Arrow Connector 20"/>
            <p:cNvCxnSpPr/>
            <p:nvPr/>
          </p:nvCxnSpPr>
          <p:spPr>
            <a:xfrm>
              <a:off x="2638854" y="2829078"/>
              <a:ext cx="752615" cy="643036"/>
            </a:xfrm>
            <a:prstGeom prst="straightConnector1">
              <a:avLst/>
            </a:prstGeom>
            <a:noFill/>
            <a:ln w="57150" cap="flat" cmpd="sng" algn="ctr">
              <a:solidFill>
                <a:srgbClr val="000000"/>
              </a:solidFill>
              <a:prstDash val="solid"/>
              <a:tailEnd type="stealth"/>
            </a:ln>
            <a:effectLst>
              <a:outerShdw blurRad="40000" dist="20000" dir="5400000" rotWithShape="0">
                <a:srgbClr val="000000">
                  <a:alpha val="38000"/>
                </a:srgbClr>
              </a:outerShdw>
            </a:effectLst>
          </p:spPr>
        </p:cxnSp>
        <p:sp>
          <p:nvSpPr>
            <p:cNvPr id="22" name="TextBox 8"/>
            <p:cNvSpPr txBox="1">
              <a:spLocks noChangeArrowheads="1"/>
            </p:cNvSpPr>
            <p:nvPr/>
          </p:nvSpPr>
          <p:spPr bwMode="auto">
            <a:xfrm>
              <a:off x="3638316" y="1261992"/>
              <a:ext cx="4363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1"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v</a:t>
              </a:r>
              <a:r>
                <a:rPr kumimoji="0" lang="en-US" altLang="en-US" sz="2000" b="1" i="0"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rPr>
                <a:t>C</a:t>
              </a:r>
            </a:p>
          </p:txBody>
        </p:sp>
        <p:sp>
          <p:nvSpPr>
            <p:cNvPr id="23" name="TextBox 20"/>
            <p:cNvSpPr txBox="1">
              <a:spLocks noChangeArrowheads="1"/>
            </p:cNvSpPr>
            <p:nvPr/>
          </p:nvSpPr>
          <p:spPr bwMode="auto">
            <a:xfrm>
              <a:off x="1914267" y="1147715"/>
              <a:ext cx="4363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1"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v</a:t>
              </a:r>
              <a:r>
                <a:rPr kumimoji="0" lang="en-US" altLang="en-US" sz="2000" b="1" i="0"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rPr>
                <a:t>A</a:t>
              </a:r>
            </a:p>
          </p:txBody>
        </p:sp>
        <p:sp>
          <p:nvSpPr>
            <p:cNvPr id="24" name="TextBox 21"/>
            <p:cNvSpPr txBox="1">
              <a:spLocks noChangeArrowheads="1"/>
            </p:cNvSpPr>
            <p:nvPr/>
          </p:nvSpPr>
          <p:spPr bwMode="auto">
            <a:xfrm>
              <a:off x="637929" y="3121843"/>
              <a:ext cx="39786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1"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v</a:t>
              </a:r>
              <a:r>
                <a:rPr kumimoji="0" lang="en-US" altLang="en-US" sz="2000" b="1" i="0"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rPr>
                <a:t>0</a:t>
              </a:r>
            </a:p>
          </p:txBody>
        </p:sp>
        <p:sp>
          <p:nvSpPr>
            <p:cNvPr id="25" name="TextBox 22"/>
            <p:cNvSpPr txBox="1">
              <a:spLocks noChangeArrowheads="1"/>
            </p:cNvSpPr>
            <p:nvPr/>
          </p:nvSpPr>
          <p:spPr bwMode="auto">
            <a:xfrm>
              <a:off x="3314692" y="3150390"/>
              <a:ext cx="4267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1"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v</a:t>
              </a:r>
              <a:r>
                <a:rPr kumimoji="0" lang="en-US" altLang="en-US" sz="2000" b="1" i="0"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rPr>
                <a:t>B</a:t>
              </a:r>
            </a:p>
          </p:txBody>
        </p:sp>
      </p:grpSp>
    </p:spTree>
    <p:extLst>
      <p:ext uri="{BB962C8B-B14F-4D97-AF65-F5344CB8AC3E}">
        <p14:creationId xmlns:p14="http://schemas.microsoft.com/office/powerpoint/2010/main" val="1158878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utoUpdateAnimBg="0"/>
      <p:bldP spid="13" grpId="0" autoUpdateAnimBg="0"/>
      <p:bldP spid="14"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457200" y="226301"/>
            <a:ext cx="8229600" cy="652346"/>
          </a:xfrm>
        </p:spPr>
        <p:txBody>
          <a:bodyPr/>
          <a:lstStyle/>
          <a:p>
            <a:r>
              <a:rPr lang="en-US" altLang="en-US" sz="4000" b="1" dirty="0">
                <a:ea typeface="ＭＳ Ｐゴシック" pitchFamily="34" charset="-128"/>
              </a:rPr>
              <a:t>Group Problem Solving </a:t>
            </a:r>
            <a:r>
              <a:rPr lang="en-US" altLang="en-US" sz="1000" dirty="0">
                <a:ea typeface="ＭＳ Ｐゴシック" pitchFamily="34" charset="-128"/>
              </a:rPr>
              <a:t>2</a:t>
            </a:r>
            <a:endParaRPr lang="en-IN" sz="1000" dirty="0">
              <a:solidFill>
                <a:srgbClr val="AD0B1E"/>
              </a:solidFill>
            </a:endParaRPr>
          </a:p>
        </p:txBody>
      </p:sp>
      <p:sp>
        <p:nvSpPr>
          <p:cNvPr id="18" name="Rectangle 1"/>
          <p:cNvSpPr>
            <a:spLocks noChangeArrowheads="1"/>
          </p:cNvSpPr>
          <p:nvPr/>
        </p:nvSpPr>
        <p:spPr bwMode="auto">
          <a:xfrm>
            <a:off x="539750" y="1387009"/>
            <a:ext cx="797718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400" b="1" i="0" u="none" strike="noStrike" kern="0" cap="none" spc="0" normalizeH="0" noProof="0" dirty="0">
                <a:ln>
                  <a:noFill/>
                </a:ln>
                <a:solidFill>
                  <a:schemeClr val="bg2"/>
                </a:solidFill>
                <a:effectLst/>
                <a:uLnTx/>
                <a:uFillTx/>
                <a:latin typeface="Times New Roman" pitchFamily="18" charset="0"/>
                <a:ea typeface="ＭＳ Ｐゴシック" pitchFamily="34" charset="-128"/>
              </a:rPr>
              <a:t>Write separate component equations for the conservation of linear momentum</a:t>
            </a:r>
          </a:p>
        </p:txBody>
      </p:sp>
      <p:graphicFrame>
        <p:nvGraphicFramePr>
          <p:cNvPr id="21" name="Object 20"/>
          <p:cNvGraphicFramePr>
            <a:graphicFrameLocks noChangeAspect="1"/>
          </p:cNvGraphicFramePr>
          <p:nvPr/>
        </p:nvGraphicFramePr>
        <p:xfrm>
          <a:off x="1260475" y="2146300"/>
          <a:ext cx="6507163" cy="711200"/>
        </p:xfrm>
        <a:graphic>
          <a:graphicData uri="http://schemas.openxmlformats.org/presentationml/2006/ole">
            <mc:AlternateContent xmlns:mc="http://schemas.openxmlformats.org/markup-compatibility/2006">
              <mc:Choice xmlns:v="urn:schemas-microsoft-com:vml" Requires="v">
                <p:oleObj spid="_x0000_s30495" name="Equation" r:id="rId3" imgW="3670200" imgH="406080" progId="Equation.DSMT4">
                  <p:embed/>
                </p:oleObj>
              </mc:Choice>
              <mc:Fallback>
                <p:oleObj name="Equation" r:id="rId3" imgW="3670200" imgH="4060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0475" y="2146300"/>
                        <a:ext cx="6507163" cy="711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21"/>
          <p:cNvGraphicFramePr>
            <a:graphicFrameLocks noChangeAspect="1"/>
          </p:cNvGraphicFramePr>
          <p:nvPr/>
        </p:nvGraphicFramePr>
        <p:xfrm>
          <a:off x="1202055" y="3048000"/>
          <a:ext cx="6508750" cy="723900"/>
        </p:xfrm>
        <a:graphic>
          <a:graphicData uri="http://schemas.openxmlformats.org/presentationml/2006/ole">
            <mc:AlternateContent xmlns:mc="http://schemas.openxmlformats.org/markup-compatibility/2006">
              <mc:Choice xmlns:v="urn:schemas-microsoft-com:vml" Requires="v">
                <p:oleObj spid="_x0000_s30496" name="Equation" r:id="rId5" imgW="3682800" imgH="406080" progId="Equation.DSMT4">
                  <p:embed/>
                </p:oleObj>
              </mc:Choice>
              <mc:Fallback>
                <p:oleObj name="Equation" r:id="rId5" imgW="3682800" imgH="4060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2055" y="3048000"/>
                        <a:ext cx="6508750" cy="723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Object 22"/>
          <p:cNvGraphicFramePr>
            <a:graphicFrameLocks noChangeAspect="1"/>
          </p:cNvGraphicFramePr>
          <p:nvPr/>
        </p:nvGraphicFramePr>
        <p:xfrm>
          <a:off x="1866900" y="4394200"/>
          <a:ext cx="3108325" cy="360363"/>
        </p:xfrm>
        <a:graphic>
          <a:graphicData uri="http://schemas.openxmlformats.org/presentationml/2006/ole">
            <mc:AlternateContent xmlns:mc="http://schemas.openxmlformats.org/markup-compatibility/2006">
              <mc:Choice xmlns:v="urn:schemas-microsoft-com:vml" Requires="v">
                <p:oleObj spid="_x0000_s30497" name="Equation" r:id="rId7" imgW="1752480" imgH="203040" progId="Equation.DSMT4">
                  <p:embed/>
                </p:oleObj>
              </mc:Choice>
              <mc:Fallback>
                <p:oleObj name="Equation" r:id="rId7" imgW="1752480" imgH="20304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66900" y="4394200"/>
                        <a:ext cx="3108325"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Object 23"/>
          <p:cNvGraphicFramePr>
            <a:graphicFrameLocks noChangeAspect="1"/>
          </p:cNvGraphicFramePr>
          <p:nvPr/>
        </p:nvGraphicFramePr>
        <p:xfrm>
          <a:off x="1881188" y="4775200"/>
          <a:ext cx="3095625" cy="355600"/>
        </p:xfrm>
        <a:graphic>
          <a:graphicData uri="http://schemas.openxmlformats.org/presentationml/2006/ole">
            <mc:AlternateContent xmlns:mc="http://schemas.openxmlformats.org/markup-compatibility/2006">
              <mc:Choice xmlns:v="urn:schemas-microsoft-com:vml" Requires="v">
                <p:oleObj spid="_x0000_s30498" name="Equation" r:id="rId9" imgW="1752480" imgH="203040" progId="Equation.DSMT4">
                  <p:embed/>
                </p:oleObj>
              </mc:Choice>
              <mc:Fallback>
                <p:oleObj name="Equation" r:id="rId9" imgW="1752480" imgH="20304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81188" y="4775200"/>
                        <a:ext cx="3095625"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5" name="Picture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11900" y="4394200"/>
            <a:ext cx="2832100" cy="2211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Rectangle 52"/>
          <p:cNvSpPr>
            <a:spLocks noChangeArrowheads="1"/>
          </p:cNvSpPr>
          <p:nvPr/>
        </p:nvSpPr>
        <p:spPr bwMode="auto">
          <a:xfrm>
            <a:off x="539750" y="2185988"/>
            <a:ext cx="511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400" b="1" i="0" u="none" strike="noStrike" kern="0" cap="none" spc="0" normalizeH="0" baseline="0" noProof="0" dirty="0">
                <a:ln>
                  <a:noFill/>
                </a:ln>
                <a:solidFill>
                  <a:srgbClr val="FF0000"/>
                </a:solidFill>
                <a:effectLst/>
                <a:uLnTx/>
                <a:uFillTx/>
                <a:latin typeface="Times New Roman" pitchFamily="18" charset="0"/>
                <a:ea typeface="ＭＳ Ｐゴシック" pitchFamily="34" charset="-128"/>
              </a:rPr>
              <a:t>x:</a:t>
            </a:r>
          </a:p>
        </p:txBody>
      </p:sp>
      <p:sp>
        <p:nvSpPr>
          <p:cNvPr id="27" name="Rectangle 26"/>
          <p:cNvSpPr>
            <a:spLocks noChangeArrowheads="1"/>
          </p:cNvSpPr>
          <p:nvPr/>
        </p:nvSpPr>
        <p:spPr bwMode="auto">
          <a:xfrm>
            <a:off x="563563" y="3021013"/>
            <a:ext cx="4873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400" b="1" i="0" u="none" strike="noStrike" kern="0" cap="none" spc="0" normalizeH="0" baseline="0" noProof="0" dirty="0">
                <a:ln>
                  <a:noFill/>
                </a:ln>
                <a:solidFill>
                  <a:srgbClr val="FF0000"/>
                </a:solidFill>
                <a:effectLst/>
                <a:uLnTx/>
                <a:uFillTx/>
                <a:latin typeface="Times New Roman" pitchFamily="18" charset="0"/>
                <a:ea typeface="ＭＳ Ｐゴシック" pitchFamily="34" charset="-128"/>
              </a:rPr>
              <a:t>y:</a:t>
            </a:r>
          </a:p>
        </p:txBody>
      </p:sp>
      <p:sp>
        <p:nvSpPr>
          <p:cNvPr id="28" name="Rectangle 27"/>
          <p:cNvSpPr>
            <a:spLocks noChangeArrowheads="1"/>
          </p:cNvSpPr>
          <p:nvPr/>
        </p:nvSpPr>
        <p:spPr bwMode="auto">
          <a:xfrm>
            <a:off x="536575" y="3800475"/>
            <a:ext cx="5775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400" b="1" i="0" u="none" strike="noStrike" kern="0" cap="none" spc="0" normalizeH="0" noProof="0" dirty="0">
                <a:ln>
                  <a:noFill/>
                </a:ln>
                <a:solidFill>
                  <a:schemeClr val="bg2"/>
                </a:solidFill>
                <a:effectLst/>
                <a:uLnTx/>
                <a:uFillTx/>
                <a:latin typeface="Times New Roman" pitchFamily="18" charset="0"/>
                <a:ea typeface="ＭＳ Ｐゴシック" pitchFamily="34" charset="-128"/>
              </a:rPr>
              <a:t>Two equations, two unknowns - solve </a:t>
            </a:r>
          </a:p>
        </p:txBody>
      </p:sp>
      <p:sp>
        <p:nvSpPr>
          <p:cNvPr id="29" name="TextBox 28"/>
          <p:cNvSpPr txBox="1">
            <a:spLocks noChangeArrowheads="1"/>
          </p:cNvSpPr>
          <p:nvPr/>
        </p:nvSpPr>
        <p:spPr bwMode="auto">
          <a:xfrm>
            <a:off x="835025" y="4352925"/>
            <a:ext cx="11668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0" i="0" u="none" strike="noStrike" kern="0" cap="none" spc="0" normalizeH="0" baseline="0" noProof="0" dirty="0">
                <a:ln>
                  <a:noFill/>
                </a:ln>
                <a:solidFill>
                  <a:srgbClr val="FF0000"/>
                </a:solidFill>
                <a:effectLst/>
                <a:uLnTx/>
                <a:uFillTx/>
                <a:latin typeface="Times New Roman" pitchFamily="18" charset="0"/>
                <a:ea typeface="ＭＳ Ｐゴシック" pitchFamily="34" charset="-128"/>
              </a:rPr>
              <a:t>0.65210 (</a:t>
            </a:r>
          </a:p>
        </p:txBody>
      </p:sp>
      <p:sp>
        <p:nvSpPr>
          <p:cNvPr id="30" name="TextBox 29"/>
          <p:cNvSpPr txBox="1">
            <a:spLocks noChangeArrowheads="1"/>
          </p:cNvSpPr>
          <p:nvPr/>
        </p:nvSpPr>
        <p:spPr bwMode="auto">
          <a:xfrm>
            <a:off x="558800" y="4725988"/>
            <a:ext cx="14398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0" i="0" u="none" strike="noStrike" kern="0" cap="none" spc="0" normalizeH="0" baseline="0" noProof="0" dirty="0">
                <a:ln>
                  <a:noFill/>
                </a:ln>
                <a:solidFill>
                  <a:srgbClr val="FF0000"/>
                </a:solidFill>
                <a:effectLst/>
                <a:uLnTx/>
                <a:uFillTx/>
                <a:latin typeface="Times New Roman" pitchFamily="18" charset="0"/>
                <a:ea typeface="ＭＳ Ｐゴシック" pitchFamily="34" charset="-128"/>
              </a:rPr>
              <a:t>+  0.75813 (</a:t>
            </a:r>
          </a:p>
        </p:txBody>
      </p:sp>
      <p:sp>
        <p:nvSpPr>
          <p:cNvPr id="31" name="TextBox 30"/>
          <p:cNvSpPr txBox="1">
            <a:spLocks noChangeArrowheads="1"/>
          </p:cNvSpPr>
          <p:nvPr/>
        </p:nvSpPr>
        <p:spPr bwMode="auto">
          <a:xfrm>
            <a:off x="4891088" y="4352925"/>
            <a:ext cx="2682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0" i="0" u="none" strike="noStrike" kern="0" cap="none" spc="0" normalizeH="0" baseline="0" noProof="0" dirty="0">
                <a:ln>
                  <a:noFill/>
                </a:ln>
                <a:solidFill>
                  <a:srgbClr val="FF0000"/>
                </a:solidFill>
                <a:effectLst/>
                <a:uLnTx/>
                <a:uFillTx/>
                <a:latin typeface="Times New Roman" pitchFamily="18" charset="0"/>
                <a:ea typeface="ＭＳ Ｐゴシック" pitchFamily="34" charset="-128"/>
              </a:rPr>
              <a:t>)</a:t>
            </a:r>
          </a:p>
        </p:txBody>
      </p:sp>
      <p:sp>
        <p:nvSpPr>
          <p:cNvPr id="32" name="TextBox 31"/>
          <p:cNvSpPr txBox="1">
            <a:spLocks noChangeArrowheads="1"/>
          </p:cNvSpPr>
          <p:nvPr/>
        </p:nvSpPr>
        <p:spPr bwMode="auto">
          <a:xfrm>
            <a:off x="4906963" y="4725988"/>
            <a:ext cx="2682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0" i="0" u="none" strike="noStrike" kern="0" cap="none" spc="0" normalizeH="0" baseline="0" noProof="0" dirty="0">
                <a:ln>
                  <a:noFill/>
                </a:ln>
                <a:solidFill>
                  <a:srgbClr val="FF0000"/>
                </a:solidFill>
                <a:effectLst/>
                <a:uLnTx/>
                <a:uFillTx/>
                <a:latin typeface="Times New Roman" pitchFamily="18" charset="0"/>
                <a:ea typeface="ＭＳ Ｐゴシック" pitchFamily="34" charset="-128"/>
              </a:rPr>
              <a:t>)</a:t>
            </a:r>
          </a:p>
        </p:txBody>
      </p:sp>
      <p:cxnSp>
        <p:nvCxnSpPr>
          <p:cNvPr id="33" name="Straight Connector 32"/>
          <p:cNvCxnSpPr/>
          <p:nvPr/>
        </p:nvCxnSpPr>
        <p:spPr>
          <a:xfrm>
            <a:off x="795338" y="5227638"/>
            <a:ext cx="4379912" cy="0"/>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graphicFrame>
        <p:nvGraphicFramePr>
          <p:cNvPr id="34" name="Object 33"/>
          <p:cNvGraphicFramePr>
            <a:graphicFrameLocks noChangeAspect="1"/>
          </p:cNvGraphicFramePr>
          <p:nvPr/>
        </p:nvGraphicFramePr>
        <p:xfrm>
          <a:off x="3043238" y="5308600"/>
          <a:ext cx="2043112" cy="355600"/>
        </p:xfrm>
        <a:graphic>
          <a:graphicData uri="http://schemas.openxmlformats.org/presentationml/2006/ole">
            <mc:AlternateContent xmlns:mc="http://schemas.openxmlformats.org/markup-compatibility/2006">
              <mc:Choice xmlns:v="urn:schemas-microsoft-com:vml" Requires="v">
                <p:oleObj spid="_x0000_s30499" name="Equation" r:id="rId12" imgW="1155600" imgH="203040" progId="Equation.DSMT4">
                  <p:embed/>
                </p:oleObj>
              </mc:Choice>
              <mc:Fallback>
                <p:oleObj name="Equation" r:id="rId12" imgW="1155600" imgH="20304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3238" y="5308600"/>
                        <a:ext cx="2043112"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 name="Object 34"/>
          <p:cNvGraphicFramePr>
            <a:graphicFrameLocks noChangeAspect="1"/>
          </p:cNvGraphicFramePr>
          <p:nvPr/>
        </p:nvGraphicFramePr>
        <p:xfrm>
          <a:off x="3829050" y="5778500"/>
          <a:ext cx="1220788" cy="317500"/>
        </p:xfrm>
        <a:graphic>
          <a:graphicData uri="http://schemas.openxmlformats.org/presentationml/2006/ole">
            <mc:AlternateContent xmlns:mc="http://schemas.openxmlformats.org/markup-compatibility/2006">
              <mc:Choice xmlns:v="urn:schemas-microsoft-com:vml" Requires="v">
                <p:oleObj spid="_x0000_s30500" name="Equation" r:id="rId14" imgW="761760" imgH="203040" progId="Equation.DSMT4">
                  <p:embed/>
                </p:oleObj>
              </mc:Choice>
              <mc:Fallback>
                <p:oleObj name="Equation" r:id="rId14" imgW="761760" imgH="20304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29050" y="5778500"/>
                        <a:ext cx="1220788"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 name="TextBox 35"/>
          <p:cNvSpPr txBox="1"/>
          <p:nvPr/>
        </p:nvSpPr>
        <p:spPr>
          <a:xfrm>
            <a:off x="4518025" y="2474913"/>
            <a:ext cx="482600" cy="400050"/>
          </a:xfrm>
          <a:prstGeom prst="rect">
            <a:avLst/>
          </a:prstGeom>
          <a:no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2D2DB9"/>
                </a:solidFill>
                <a:effectLst/>
                <a:uLnTx/>
                <a:uFillTx/>
                <a:ea typeface="ＭＳ Ｐゴシック" charset="-128"/>
              </a:rPr>
              <a:t>(1)</a:t>
            </a:r>
          </a:p>
        </p:txBody>
      </p:sp>
      <p:sp>
        <p:nvSpPr>
          <p:cNvPr id="37" name="TextBox 36"/>
          <p:cNvSpPr txBox="1"/>
          <p:nvPr/>
        </p:nvSpPr>
        <p:spPr>
          <a:xfrm>
            <a:off x="4527550" y="3359150"/>
            <a:ext cx="482600" cy="400050"/>
          </a:xfrm>
          <a:prstGeom prst="rect">
            <a:avLst/>
          </a:prstGeom>
          <a:no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2D2DB9"/>
                </a:solidFill>
                <a:effectLst/>
                <a:uLnTx/>
                <a:uFillTx/>
                <a:ea typeface="ＭＳ Ｐゴシック" charset="-128"/>
              </a:rPr>
              <a:t>(2)</a:t>
            </a:r>
          </a:p>
        </p:txBody>
      </p:sp>
      <p:sp>
        <p:nvSpPr>
          <p:cNvPr id="38" name="Rectangle 37"/>
          <p:cNvSpPr>
            <a:spLocks noChangeArrowheads="1"/>
          </p:cNvSpPr>
          <p:nvPr/>
        </p:nvSpPr>
        <p:spPr bwMode="auto">
          <a:xfrm>
            <a:off x="347663" y="6143625"/>
            <a:ext cx="3692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1" i="0" u="none" strike="noStrike" kern="0" cap="none" spc="0" normalizeH="0" baseline="0" noProof="0" dirty="0">
                <a:ln>
                  <a:noFill/>
                </a:ln>
                <a:solidFill>
                  <a:schemeClr val="bg2"/>
                </a:solidFill>
                <a:effectLst/>
                <a:uLnTx/>
                <a:uFillTx/>
                <a:latin typeface="Times New Roman" pitchFamily="18" charset="0"/>
                <a:ea typeface="ＭＳ Ｐゴシック" pitchFamily="34" charset="-128"/>
              </a:rPr>
              <a:t>Sub into (1) or (2) to get </a:t>
            </a:r>
            <a:r>
              <a:rPr kumimoji="0" lang="en-US" altLang="en-US" sz="2000" b="1" i="1" u="none" strike="noStrike" kern="0" cap="none" spc="0" normalizeH="0" baseline="0" noProof="0" dirty="0">
                <a:ln>
                  <a:noFill/>
                </a:ln>
                <a:solidFill>
                  <a:schemeClr val="bg2"/>
                </a:solidFill>
                <a:effectLst/>
                <a:uLnTx/>
                <a:uFillTx/>
                <a:latin typeface="Times New Roman" pitchFamily="18" charset="0"/>
                <a:ea typeface="ＭＳ Ｐゴシック" pitchFamily="34" charset="-128"/>
              </a:rPr>
              <a:t>v</a:t>
            </a:r>
            <a:r>
              <a:rPr kumimoji="0" lang="en-US" altLang="en-US" sz="2000" b="1" i="1" u="none" strike="noStrike" kern="0" cap="none" spc="0" normalizeH="0" baseline="-25000" noProof="0" dirty="0">
                <a:ln>
                  <a:noFill/>
                </a:ln>
                <a:solidFill>
                  <a:schemeClr val="bg2"/>
                </a:solidFill>
                <a:effectLst/>
                <a:uLnTx/>
                <a:uFillTx/>
                <a:latin typeface="Times New Roman" pitchFamily="18" charset="0"/>
                <a:ea typeface="ＭＳ Ｐゴシック" pitchFamily="34" charset="-128"/>
              </a:rPr>
              <a:t>B</a:t>
            </a:r>
          </a:p>
        </p:txBody>
      </p:sp>
      <p:graphicFrame>
        <p:nvGraphicFramePr>
          <p:cNvPr id="39" name="Object 38"/>
          <p:cNvGraphicFramePr>
            <a:graphicFrameLocks noChangeAspect="1"/>
          </p:cNvGraphicFramePr>
          <p:nvPr/>
        </p:nvGraphicFramePr>
        <p:xfrm>
          <a:off x="3827463" y="6172200"/>
          <a:ext cx="1246187" cy="317500"/>
        </p:xfrm>
        <a:graphic>
          <a:graphicData uri="http://schemas.openxmlformats.org/presentationml/2006/ole">
            <mc:AlternateContent xmlns:mc="http://schemas.openxmlformats.org/markup-compatibility/2006">
              <mc:Choice xmlns:v="urn:schemas-microsoft-com:vml" Requires="v">
                <p:oleObj spid="_x0000_s30501" name="Equation" r:id="rId16" imgW="774360" imgH="203040" progId="Equation.DSMT4">
                  <p:embed/>
                </p:oleObj>
              </mc:Choice>
              <mc:Fallback>
                <p:oleObj name="Equation" r:id="rId16" imgW="774360" imgH="20304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27463" y="6172200"/>
                        <a:ext cx="1246187"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 name="Rectangle 39"/>
          <p:cNvSpPr/>
          <p:nvPr/>
        </p:nvSpPr>
        <p:spPr>
          <a:xfrm>
            <a:off x="3779838" y="5773738"/>
            <a:ext cx="1408112" cy="742950"/>
          </a:xfrm>
          <a:prstGeom prst="rect">
            <a:avLst/>
          </a:prstGeom>
          <a:noFill/>
          <a:ln w="9525" cap="flat" cmpd="sng" algn="ctr">
            <a:solidFill>
              <a:srgbClr val="FF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84868"/>
              </a:solidFill>
              <a:effectLst/>
              <a:uLnTx/>
              <a:uFillTx/>
              <a:latin typeface="Times New Roman"/>
              <a:ea typeface="+mn-ea"/>
              <a:cs typeface="+mn-cs"/>
            </a:endParaRPr>
          </a:p>
        </p:txBody>
      </p:sp>
      <p:sp>
        <p:nvSpPr>
          <p:cNvPr id="41" name="Text Box 6"/>
          <p:cNvSpPr txBox="1">
            <a:spLocks noChangeArrowheads="1"/>
          </p:cNvSpPr>
          <p:nvPr/>
        </p:nvSpPr>
        <p:spPr bwMode="auto">
          <a:xfrm>
            <a:off x="565510" y="1081088"/>
            <a:ext cx="42640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lvl="0" eaLnBrk="1" hangingPunct="1">
              <a:spcBef>
                <a:spcPct val="50000"/>
              </a:spcBef>
            </a:pPr>
            <a:r>
              <a:rPr lang="en-US" altLang="en-US" b="1" dirty="0">
                <a:solidFill>
                  <a:srgbClr val="AD0B1E"/>
                </a:solidFill>
              </a:rPr>
              <a:t>Modeling And Analysis:</a:t>
            </a:r>
            <a:endPar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endParaRPr>
          </a:p>
        </p:txBody>
      </p:sp>
    </p:spTree>
    <p:extLst>
      <p:ext uri="{BB962C8B-B14F-4D97-AF65-F5344CB8AC3E}">
        <p14:creationId xmlns:p14="http://schemas.microsoft.com/office/powerpoint/2010/main" val="1557667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P spid="31" grpId="0"/>
      <p:bldP spid="32" grpId="0"/>
      <p:bldP spid="36" grpId="0"/>
      <p:bldP spid="37" grpId="0"/>
      <p:bldP spid="38" grpId="0"/>
      <p:bldP spid="40" grpId="0" animBg="1"/>
      <p:bldP spid="41"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ltLang="en-US" sz="4000" b="1" dirty="0">
                <a:solidFill>
                  <a:srgbClr val="AD0B1E"/>
                </a:solidFill>
                <a:ea typeface="ＭＳ Ｐゴシック" pitchFamily="34" charset="-128"/>
              </a:rPr>
              <a:t>Concept Question </a:t>
            </a:r>
            <a:r>
              <a:rPr lang="en-US" altLang="en-US" sz="1000" dirty="0">
                <a:solidFill>
                  <a:srgbClr val="AD0B1E"/>
                </a:solidFill>
                <a:ea typeface="ＭＳ Ｐゴシック" pitchFamily="34" charset="-128"/>
              </a:rPr>
              <a:t>3</a:t>
            </a:r>
            <a:endParaRPr lang="en-IN" sz="1000" dirty="0">
              <a:solidFill>
                <a:srgbClr val="AD0B1E"/>
              </a:solidFill>
            </a:endParaRPr>
          </a:p>
        </p:txBody>
      </p:sp>
      <p:sp>
        <p:nvSpPr>
          <p:cNvPr id="2" name="Content Placeholder 1"/>
          <p:cNvSpPr>
            <a:spLocks noGrp="1"/>
          </p:cNvSpPr>
          <p:nvPr>
            <p:ph idx="1"/>
          </p:nvPr>
        </p:nvSpPr>
        <p:spPr/>
        <p:txBody>
          <a:bodyPr/>
          <a:lstStyle/>
          <a:p>
            <a:r>
              <a:rPr lang="en-US" altLang="en-US" b="1" dirty="0">
                <a:solidFill>
                  <a:srgbClr val="AD0B1E"/>
                </a:solidFill>
              </a:rPr>
              <a:t>Reflect and Think:</a:t>
            </a:r>
            <a:endParaRPr lang="en-US" altLang="en-US" dirty="0">
              <a:solidFill>
                <a:srgbClr val="AD0B1E"/>
              </a:solidFill>
            </a:endParaRPr>
          </a:p>
        </p:txBody>
      </p:sp>
      <p:sp>
        <p:nvSpPr>
          <p:cNvPr id="5" name="Content Placeholder 4"/>
          <p:cNvSpPr>
            <a:spLocks noGrp="1"/>
          </p:cNvSpPr>
          <p:nvPr>
            <p:ph idx="13"/>
          </p:nvPr>
        </p:nvSpPr>
        <p:spPr>
          <a:xfrm>
            <a:off x="457200" y="1600199"/>
            <a:ext cx="4267200" cy="1506415"/>
          </a:xfrm>
        </p:spPr>
        <p:txBody>
          <a:bodyPr/>
          <a:lstStyle/>
          <a:p>
            <a:r>
              <a:rPr lang="en-US" altLang="en-US" dirty="0"/>
              <a:t>In a game of pool, ball </a:t>
            </a:r>
            <a:r>
              <a:rPr lang="en-US" altLang="en-US" i="1" dirty="0"/>
              <a:t>A</a:t>
            </a:r>
            <a:r>
              <a:rPr lang="en-US" altLang="en-US" dirty="0"/>
              <a:t> is moving with a velocity </a:t>
            </a:r>
            <a:r>
              <a:rPr lang="en-US" altLang="en-US" b="1" dirty="0"/>
              <a:t>v</a:t>
            </a:r>
            <a:r>
              <a:rPr lang="en-US" altLang="en-US" baseline="-25000" dirty="0"/>
              <a:t>0</a:t>
            </a:r>
            <a:r>
              <a:rPr lang="en-US" altLang="en-US" dirty="0"/>
              <a:t> when it strikes balls </a:t>
            </a:r>
            <a:r>
              <a:rPr lang="en-US" altLang="en-US" i="1" dirty="0"/>
              <a:t>B</a:t>
            </a:r>
            <a:r>
              <a:rPr lang="en-US" altLang="en-US" dirty="0"/>
              <a:t> and </a:t>
            </a:r>
            <a:r>
              <a:rPr lang="en-US" altLang="en-US" i="1" dirty="0"/>
              <a:t>C</a:t>
            </a:r>
            <a:r>
              <a:rPr lang="en-US" altLang="en-US" dirty="0"/>
              <a:t>, which are at rest and aligned as shown. </a:t>
            </a:r>
            <a:endParaRPr lang="en-US" altLang="en-US" i="1" dirty="0"/>
          </a:p>
        </p:txBody>
      </p:sp>
      <p:sp>
        <p:nvSpPr>
          <p:cNvPr id="6" name="Content Placeholder 5"/>
          <p:cNvSpPr>
            <a:spLocks noGrp="1"/>
          </p:cNvSpPr>
          <p:nvPr>
            <p:ph idx="14"/>
          </p:nvPr>
        </p:nvSpPr>
        <p:spPr>
          <a:xfrm>
            <a:off x="457200" y="3106615"/>
            <a:ext cx="4114800" cy="1465385"/>
          </a:xfrm>
        </p:spPr>
        <p:txBody>
          <a:bodyPr/>
          <a:lstStyle/>
          <a:p>
            <a:r>
              <a:rPr lang="en-US" altLang="en-US" b="1" dirty="0">
                <a:solidFill>
                  <a:srgbClr val="AD0B1E"/>
                </a:solidFill>
              </a:rPr>
              <a:t>After the impact, what is true about the overall center of mass of the system of three balls?</a:t>
            </a:r>
          </a:p>
        </p:txBody>
      </p:sp>
      <p:pic>
        <p:nvPicPr>
          <p:cNvPr id="31" name="Pictur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600" y="1293823"/>
            <a:ext cx="3770771" cy="2976931"/>
          </a:xfrm>
          <a:prstGeom prst="rect">
            <a:avLst/>
          </a:prstGeom>
        </p:spPr>
      </p:pic>
      <p:sp>
        <p:nvSpPr>
          <p:cNvPr id="24" name="Content Placeholder 23"/>
          <p:cNvSpPr>
            <a:spLocks noGrp="1"/>
          </p:cNvSpPr>
          <p:nvPr>
            <p:ph idx="16"/>
          </p:nvPr>
        </p:nvSpPr>
        <p:spPr>
          <a:xfrm>
            <a:off x="457200" y="4711391"/>
            <a:ext cx="8229600" cy="457200"/>
          </a:xfrm>
          <a:ln>
            <a:noFill/>
          </a:ln>
        </p:spPr>
        <p:txBody>
          <a:bodyPr/>
          <a:lstStyle/>
          <a:p>
            <a:pPr marL="292608" indent="-292608">
              <a:spcBef>
                <a:spcPts val="500"/>
              </a:spcBef>
              <a:spcAft>
                <a:spcPts val="0"/>
              </a:spcAft>
              <a:buFont typeface="+mj-lt"/>
              <a:buAutoNum type="alphaLcParenR"/>
            </a:pPr>
            <a:r>
              <a:rPr lang="en-US" altLang="en-US" dirty="0"/>
              <a:t>The overall system CG will move in the same direction as v</a:t>
            </a:r>
            <a:r>
              <a:rPr lang="en-US" altLang="en-US" baseline="-25000" dirty="0"/>
              <a:t>0</a:t>
            </a:r>
            <a:endParaRPr lang="en-US" dirty="0"/>
          </a:p>
        </p:txBody>
      </p:sp>
      <p:sp>
        <p:nvSpPr>
          <p:cNvPr id="26" name="Content Placeholder 25"/>
          <p:cNvSpPr>
            <a:spLocks noGrp="1"/>
          </p:cNvSpPr>
          <p:nvPr>
            <p:ph idx="17"/>
          </p:nvPr>
        </p:nvSpPr>
        <p:spPr>
          <a:xfrm>
            <a:off x="457200" y="5268951"/>
            <a:ext cx="8229600" cy="457200"/>
          </a:xfrm>
        </p:spPr>
        <p:txBody>
          <a:bodyPr/>
          <a:lstStyle/>
          <a:p>
            <a:pPr marL="292608" indent="-292608">
              <a:spcBef>
                <a:spcPts val="500"/>
              </a:spcBef>
              <a:spcAft>
                <a:spcPts val="0"/>
              </a:spcAft>
              <a:buFont typeface="+mj-lt"/>
              <a:buAutoNum type="alphaLcParenR" startAt="2"/>
            </a:pPr>
            <a:r>
              <a:rPr lang="en-US" altLang="en-US" dirty="0"/>
              <a:t>The overall system CG will stay at a single, constant point</a:t>
            </a:r>
          </a:p>
        </p:txBody>
      </p:sp>
      <p:sp>
        <p:nvSpPr>
          <p:cNvPr id="28" name="Content Placeholder 27"/>
          <p:cNvSpPr>
            <a:spLocks noGrp="1"/>
          </p:cNvSpPr>
          <p:nvPr>
            <p:ph idx="18"/>
          </p:nvPr>
        </p:nvSpPr>
        <p:spPr>
          <a:xfrm>
            <a:off x="457200" y="5867400"/>
            <a:ext cx="8229600" cy="457200"/>
          </a:xfrm>
        </p:spPr>
        <p:txBody>
          <a:bodyPr/>
          <a:lstStyle/>
          <a:p>
            <a:pPr marL="292608" indent="-292608">
              <a:spcBef>
                <a:spcPts val="500"/>
              </a:spcBef>
              <a:spcAft>
                <a:spcPts val="0"/>
              </a:spcAft>
              <a:buFont typeface="+mj-lt"/>
              <a:buAutoNum type="alphaLcParenR" startAt="3"/>
            </a:pPr>
            <a:r>
              <a:rPr lang="en-US" altLang="en-US" dirty="0"/>
              <a:t>There is not enough information to determine the CG location</a:t>
            </a:r>
          </a:p>
        </p:txBody>
      </p:sp>
    </p:spTree>
    <p:extLst>
      <p:ext uri="{BB962C8B-B14F-4D97-AF65-F5344CB8AC3E}">
        <p14:creationId xmlns:p14="http://schemas.microsoft.com/office/powerpoint/2010/main" val="2546574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67BC008-928A-4E38-84DC-582CCDC968B2}"/>
              </a:ext>
            </a:extLst>
          </p:cNvPr>
          <p:cNvSpPr>
            <a:spLocks noGrp="1"/>
          </p:cNvSpPr>
          <p:nvPr>
            <p:ph type="ctrTitle"/>
          </p:nvPr>
        </p:nvSpPr>
        <p:spPr>
          <a:xfrm>
            <a:off x="123626" y="2681796"/>
            <a:ext cx="4293870" cy="609600"/>
          </a:xfrm>
        </p:spPr>
        <p:txBody>
          <a:bodyPr anchor="ctr"/>
          <a:lstStyle/>
          <a:p>
            <a:r>
              <a:rPr lang="en-US"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Chapter 14</a:t>
            </a:r>
            <a:endParaRPr lang="en-IN" dirty="0">
              <a:solidFill>
                <a:schemeClr val="tx1"/>
              </a:solidFill>
            </a:endParaRPr>
          </a:p>
        </p:txBody>
      </p:sp>
      <p:sp>
        <p:nvSpPr>
          <p:cNvPr id="11" name="Text Placeholder 2">
            <a:extLst>
              <a:ext uri="{FF2B5EF4-FFF2-40B4-BE49-F238E27FC236}">
                <a16:creationId xmlns:a16="http://schemas.microsoft.com/office/drawing/2014/main" id="{DAFA9C6E-E001-4658-B4DC-B101ADA30ED8}"/>
              </a:ext>
            </a:extLst>
          </p:cNvPr>
          <p:cNvSpPr>
            <a:spLocks noGrp="1"/>
          </p:cNvSpPr>
          <p:nvPr>
            <p:ph type="body" sz="quarter" idx="10"/>
          </p:nvPr>
        </p:nvSpPr>
        <p:spPr>
          <a:xfrm>
            <a:off x="123626" y="3358169"/>
            <a:ext cx="4293870" cy="990600"/>
          </a:xfrm>
        </p:spPr>
        <p:txBody>
          <a:bodyPr anchor="ctr"/>
          <a:lstStyle/>
          <a:p>
            <a:pPr algn="ctr"/>
            <a:r>
              <a:rPr lang="en-US" altLang="en-US" sz="3200" b="1" dirty="0">
                <a:solidFill>
                  <a:schemeClr val="tx1"/>
                </a:solidFill>
                <a:latin typeface="Arial" pitchFamily="34" charset="0"/>
                <a:ea typeface="ＭＳ Ｐゴシック" pitchFamily="34" charset="-128"/>
              </a:rPr>
              <a:t>Systems of Particles</a:t>
            </a:r>
            <a:endParaRPr lang="en-US" altLang="en-US" sz="3200" b="1" dirty="0">
              <a:solidFill>
                <a:schemeClr val="tx1"/>
              </a:solidFill>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76538F2C-0B31-4989-AB91-9A923FDBFA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4217" y="2057400"/>
            <a:ext cx="4569783" cy="3110323"/>
          </a:xfrm>
          <a:prstGeom prst="rect">
            <a:avLst/>
          </a:prstGeom>
        </p:spPr>
      </p:pic>
    </p:spTree>
    <p:extLst>
      <p:ext uri="{BB962C8B-B14F-4D97-AF65-F5344CB8AC3E}">
        <p14:creationId xmlns:p14="http://schemas.microsoft.com/office/powerpoint/2010/main" val="692096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ltLang="en-US" sz="4000" b="1" dirty="0">
                <a:solidFill>
                  <a:srgbClr val="AD0B1E"/>
                </a:solidFill>
                <a:ea typeface="ＭＳ Ｐゴシック" pitchFamily="34" charset="-128"/>
              </a:rPr>
              <a:t>Concept Question </a:t>
            </a:r>
            <a:r>
              <a:rPr lang="en-US" altLang="en-US" sz="1000" dirty="0">
                <a:solidFill>
                  <a:srgbClr val="AD0B1E"/>
                </a:solidFill>
                <a:ea typeface="ＭＳ Ｐゴシック" pitchFamily="34" charset="-128"/>
              </a:rPr>
              <a:t>4</a:t>
            </a:r>
            <a:endParaRPr lang="en-IN" sz="1000" dirty="0">
              <a:solidFill>
                <a:srgbClr val="AD0B1E"/>
              </a:solidFill>
            </a:endParaRPr>
          </a:p>
        </p:txBody>
      </p:sp>
      <p:sp>
        <p:nvSpPr>
          <p:cNvPr id="2" name="Content Placeholder 1"/>
          <p:cNvSpPr>
            <a:spLocks noGrp="1"/>
          </p:cNvSpPr>
          <p:nvPr>
            <p:ph idx="1"/>
          </p:nvPr>
        </p:nvSpPr>
        <p:spPr/>
        <p:txBody>
          <a:bodyPr/>
          <a:lstStyle/>
          <a:p>
            <a:r>
              <a:rPr lang="en-US" altLang="en-US" b="1" dirty="0">
                <a:solidFill>
                  <a:srgbClr val="AD0B1E"/>
                </a:solidFill>
              </a:rPr>
              <a:t>Reflect and Think:</a:t>
            </a:r>
            <a:endParaRPr lang="en-US" altLang="en-US" dirty="0">
              <a:solidFill>
                <a:srgbClr val="AD0B1E"/>
              </a:solidFill>
            </a:endParaRPr>
          </a:p>
        </p:txBody>
      </p:sp>
      <p:sp>
        <p:nvSpPr>
          <p:cNvPr id="5" name="Content Placeholder 4"/>
          <p:cNvSpPr>
            <a:spLocks noGrp="1"/>
          </p:cNvSpPr>
          <p:nvPr>
            <p:ph idx="13"/>
          </p:nvPr>
        </p:nvSpPr>
        <p:spPr>
          <a:xfrm>
            <a:off x="457200" y="1600199"/>
            <a:ext cx="4267200" cy="1506415"/>
          </a:xfrm>
        </p:spPr>
        <p:txBody>
          <a:bodyPr/>
          <a:lstStyle/>
          <a:p>
            <a:r>
              <a:rPr lang="en-US" altLang="en-US" dirty="0"/>
              <a:t>In a game of pool, ball </a:t>
            </a:r>
            <a:r>
              <a:rPr lang="en-US" altLang="en-US" i="1" dirty="0"/>
              <a:t>A</a:t>
            </a:r>
            <a:r>
              <a:rPr lang="en-US" altLang="en-US" dirty="0"/>
              <a:t> is moving with a velocity </a:t>
            </a:r>
            <a:r>
              <a:rPr lang="en-US" altLang="en-US" b="1" dirty="0"/>
              <a:t>v</a:t>
            </a:r>
            <a:r>
              <a:rPr lang="en-US" altLang="en-US" baseline="-25000" dirty="0"/>
              <a:t>0</a:t>
            </a:r>
            <a:r>
              <a:rPr lang="en-US" altLang="en-US" dirty="0"/>
              <a:t> when it strikes balls </a:t>
            </a:r>
            <a:r>
              <a:rPr lang="en-US" altLang="en-US" i="1" dirty="0"/>
              <a:t>B</a:t>
            </a:r>
            <a:r>
              <a:rPr lang="en-US" altLang="en-US" dirty="0"/>
              <a:t> and </a:t>
            </a:r>
            <a:r>
              <a:rPr lang="en-US" altLang="en-US" i="1" dirty="0"/>
              <a:t>C</a:t>
            </a:r>
            <a:r>
              <a:rPr lang="en-US" altLang="en-US" dirty="0"/>
              <a:t>, which are at rest and aligned as shown. </a:t>
            </a:r>
            <a:endParaRPr lang="en-US" altLang="en-US" i="1" dirty="0"/>
          </a:p>
        </p:txBody>
      </p:sp>
      <p:sp>
        <p:nvSpPr>
          <p:cNvPr id="6" name="Content Placeholder 5"/>
          <p:cNvSpPr>
            <a:spLocks noGrp="1"/>
          </p:cNvSpPr>
          <p:nvPr>
            <p:ph idx="14"/>
          </p:nvPr>
        </p:nvSpPr>
        <p:spPr>
          <a:xfrm>
            <a:off x="457200" y="3106615"/>
            <a:ext cx="4114800" cy="1465385"/>
          </a:xfrm>
        </p:spPr>
        <p:txBody>
          <a:bodyPr/>
          <a:lstStyle/>
          <a:p>
            <a:r>
              <a:rPr lang="en-US" altLang="en-US" b="1" dirty="0">
                <a:solidFill>
                  <a:srgbClr val="AD0B1E"/>
                </a:solidFill>
              </a:rPr>
              <a:t>After the impact, what is true about the overall center of mass of the system of three balls?</a:t>
            </a:r>
          </a:p>
        </p:txBody>
      </p:sp>
      <p:pic>
        <p:nvPicPr>
          <p:cNvPr id="31" name="Pictur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600" y="1293823"/>
            <a:ext cx="3770771" cy="2976931"/>
          </a:xfrm>
          <a:prstGeom prst="rect">
            <a:avLst/>
          </a:prstGeom>
        </p:spPr>
      </p:pic>
      <p:sp>
        <p:nvSpPr>
          <p:cNvPr id="24" name="Content Placeholder 23"/>
          <p:cNvSpPr>
            <a:spLocks noGrp="1"/>
          </p:cNvSpPr>
          <p:nvPr>
            <p:ph idx="16"/>
          </p:nvPr>
        </p:nvSpPr>
        <p:spPr>
          <a:xfrm>
            <a:off x="457200" y="4711391"/>
            <a:ext cx="8229600" cy="457200"/>
          </a:xfrm>
          <a:ln>
            <a:solidFill>
              <a:srgbClr val="AD0B1E"/>
            </a:solidFill>
          </a:ln>
        </p:spPr>
        <p:txBody>
          <a:bodyPr/>
          <a:lstStyle/>
          <a:p>
            <a:pPr marL="292608" indent="-292608">
              <a:spcBef>
                <a:spcPts val="500"/>
              </a:spcBef>
              <a:spcAft>
                <a:spcPts val="0"/>
              </a:spcAft>
              <a:buFont typeface="+mj-lt"/>
              <a:buAutoNum type="alphaLcParenR"/>
            </a:pPr>
            <a:r>
              <a:rPr lang="en-US" altLang="en-US" dirty="0"/>
              <a:t>The overall system CG will move in the same direction as v</a:t>
            </a:r>
            <a:r>
              <a:rPr lang="en-US" altLang="en-US" baseline="-25000" dirty="0"/>
              <a:t>0</a:t>
            </a:r>
            <a:endParaRPr lang="en-US" dirty="0"/>
          </a:p>
        </p:txBody>
      </p:sp>
      <p:sp>
        <p:nvSpPr>
          <p:cNvPr id="26" name="Content Placeholder 25"/>
          <p:cNvSpPr>
            <a:spLocks noGrp="1"/>
          </p:cNvSpPr>
          <p:nvPr>
            <p:ph idx="17"/>
          </p:nvPr>
        </p:nvSpPr>
        <p:spPr>
          <a:xfrm>
            <a:off x="457200" y="5268951"/>
            <a:ext cx="8229600" cy="457200"/>
          </a:xfrm>
        </p:spPr>
        <p:txBody>
          <a:bodyPr/>
          <a:lstStyle/>
          <a:p>
            <a:pPr marL="292608" indent="-292608">
              <a:spcBef>
                <a:spcPts val="500"/>
              </a:spcBef>
              <a:spcAft>
                <a:spcPts val="0"/>
              </a:spcAft>
              <a:buFont typeface="+mj-lt"/>
              <a:buAutoNum type="alphaLcParenR" startAt="2"/>
            </a:pPr>
            <a:r>
              <a:rPr lang="en-US" altLang="en-US" dirty="0"/>
              <a:t>The overall system CG will stay at a single, constant point</a:t>
            </a:r>
          </a:p>
        </p:txBody>
      </p:sp>
      <p:sp>
        <p:nvSpPr>
          <p:cNvPr id="28" name="Content Placeholder 27"/>
          <p:cNvSpPr>
            <a:spLocks noGrp="1"/>
          </p:cNvSpPr>
          <p:nvPr>
            <p:ph idx="18"/>
          </p:nvPr>
        </p:nvSpPr>
        <p:spPr>
          <a:xfrm>
            <a:off x="457200" y="5867400"/>
            <a:ext cx="8229600" cy="457200"/>
          </a:xfrm>
        </p:spPr>
        <p:txBody>
          <a:bodyPr/>
          <a:lstStyle/>
          <a:p>
            <a:pPr marL="292608" indent="-292608">
              <a:spcBef>
                <a:spcPts val="500"/>
              </a:spcBef>
              <a:spcAft>
                <a:spcPts val="0"/>
              </a:spcAft>
              <a:buFont typeface="+mj-lt"/>
              <a:buAutoNum type="alphaLcParenR" startAt="3"/>
            </a:pPr>
            <a:r>
              <a:rPr lang="en-US" altLang="en-US" dirty="0"/>
              <a:t>There is not enough information to determine the CG location</a:t>
            </a:r>
          </a:p>
        </p:txBody>
      </p:sp>
    </p:spTree>
    <p:extLst>
      <p:ext uri="{BB962C8B-B14F-4D97-AF65-F5344CB8AC3E}">
        <p14:creationId xmlns:p14="http://schemas.microsoft.com/office/powerpoint/2010/main" val="35024522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Kinetic Energy</a:t>
            </a:r>
            <a:endParaRPr lang="en-US" b="1" dirty="0">
              <a:solidFill>
                <a:srgbClr val="AD0B1E"/>
              </a:solidFill>
            </a:endParaRPr>
          </a:p>
        </p:txBody>
      </p:sp>
      <p:pic>
        <p:nvPicPr>
          <p:cNvPr id="15" name="Picture 14" descr="The velocity fo a particle with respect to a Newtonian frame is the sum of its velocity with respect to the centroidal frame and the velocity of the centroid with respect to the Newtonian fram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219200"/>
            <a:ext cx="2774974" cy="3272096"/>
          </a:xfrm>
          <a:prstGeom prst="rect">
            <a:avLst/>
          </a:prstGeom>
        </p:spPr>
      </p:pic>
      <p:sp>
        <p:nvSpPr>
          <p:cNvPr id="3" name="Content Placeholder 2"/>
          <p:cNvSpPr>
            <a:spLocks noGrp="1"/>
          </p:cNvSpPr>
          <p:nvPr>
            <p:ph idx="1"/>
          </p:nvPr>
        </p:nvSpPr>
        <p:spPr>
          <a:xfrm>
            <a:off x="3576865" y="990600"/>
            <a:ext cx="5109935" cy="457200"/>
          </a:xfrm>
        </p:spPr>
        <p:txBody>
          <a:bodyPr/>
          <a:lstStyle/>
          <a:p>
            <a:pPr marL="292608" indent="-292608">
              <a:spcBef>
                <a:spcPts val="500"/>
              </a:spcBef>
              <a:spcAft>
                <a:spcPts val="0"/>
              </a:spcAft>
              <a:buFont typeface="Arial" panose="020B0604020202020204" pitchFamily="34" charset="0"/>
              <a:buChar char="•"/>
            </a:pPr>
            <a:r>
              <a:rPr lang="en-US" altLang="en-US" sz="2000" dirty="0"/>
              <a:t>Kinetic energy of a system of particles,</a:t>
            </a:r>
          </a:p>
        </p:txBody>
      </p:sp>
      <p:graphicFrame>
        <p:nvGraphicFramePr>
          <p:cNvPr id="8" name="Object 7"/>
          <p:cNvGraphicFramePr>
            <a:graphicFrameLocks noChangeAspect="1"/>
          </p:cNvGraphicFramePr>
          <p:nvPr>
            <p:extLst>
              <p:ext uri="{D42A27DB-BD31-4B8C-83A1-F6EECF244321}">
                <p14:modId xmlns:p14="http://schemas.microsoft.com/office/powerpoint/2010/main" val="3642498740"/>
              </p:ext>
            </p:extLst>
          </p:nvPr>
        </p:nvGraphicFramePr>
        <p:xfrm>
          <a:off x="4130675" y="1466850"/>
          <a:ext cx="3090863" cy="696913"/>
        </p:xfrm>
        <a:graphic>
          <a:graphicData uri="http://schemas.openxmlformats.org/presentationml/2006/ole">
            <mc:AlternateContent xmlns:mc="http://schemas.openxmlformats.org/markup-compatibility/2006">
              <mc:Choice xmlns:v="urn:schemas-microsoft-com:vml" Requires="v">
                <p:oleObj spid="_x0000_s31126" name="Equation" r:id="rId4" imgW="1917360" imgH="431640" progId="Equation.DSMT4">
                  <p:embed/>
                </p:oleObj>
              </mc:Choice>
              <mc:Fallback>
                <p:oleObj name="Equation" r:id="rId4" imgW="1917360" imgH="431640" progId="Equation.DSMT4">
                  <p:embed/>
                  <p:pic>
                    <p:nvPicPr>
                      <p:cNvPr id="0" name=""/>
                      <p:cNvPicPr/>
                      <p:nvPr/>
                    </p:nvPicPr>
                    <p:blipFill>
                      <a:blip r:embed="rId5"/>
                      <a:stretch>
                        <a:fillRect/>
                      </a:stretch>
                    </p:blipFill>
                    <p:spPr>
                      <a:xfrm>
                        <a:off x="4130675" y="1466850"/>
                        <a:ext cx="3090863" cy="696913"/>
                      </a:xfrm>
                      <a:prstGeom prst="rect">
                        <a:avLst/>
                      </a:prstGeom>
                    </p:spPr>
                  </p:pic>
                </p:oleObj>
              </mc:Fallback>
            </mc:AlternateContent>
          </a:graphicData>
        </a:graphic>
      </p:graphicFrame>
      <p:sp>
        <p:nvSpPr>
          <p:cNvPr id="6" name="Content Placeholder 5"/>
          <p:cNvSpPr>
            <a:spLocks noGrp="1"/>
          </p:cNvSpPr>
          <p:nvPr>
            <p:ph idx="13"/>
          </p:nvPr>
        </p:nvSpPr>
        <p:spPr>
          <a:xfrm>
            <a:off x="3576865" y="2209800"/>
            <a:ext cx="5109935" cy="838200"/>
          </a:xfrm>
        </p:spPr>
        <p:txBody>
          <a:bodyPr/>
          <a:lstStyle/>
          <a:p>
            <a:pPr marL="292608" indent="-292608">
              <a:spcBef>
                <a:spcPts val="500"/>
              </a:spcBef>
              <a:spcAft>
                <a:spcPts val="0"/>
              </a:spcAft>
              <a:buFont typeface="Arial" panose="020B0604020202020204" pitchFamily="34" charset="0"/>
              <a:buChar char="•"/>
            </a:pPr>
            <a:r>
              <a:rPr lang="en-US" altLang="en-US" sz="2000" dirty="0"/>
              <a:t>Expressing the velocity in terms of the centroidal reference frame,</a:t>
            </a:r>
          </a:p>
        </p:txBody>
      </p:sp>
      <p:sp>
        <p:nvSpPr>
          <p:cNvPr id="7" name="Content Placeholder 6"/>
          <p:cNvSpPr>
            <a:spLocks noGrp="1"/>
          </p:cNvSpPr>
          <p:nvPr>
            <p:ph idx="14"/>
          </p:nvPr>
        </p:nvSpPr>
        <p:spPr>
          <a:xfrm>
            <a:off x="3576865" y="5257800"/>
            <a:ext cx="5109935" cy="990600"/>
          </a:xfrm>
        </p:spPr>
        <p:txBody>
          <a:bodyPr/>
          <a:lstStyle/>
          <a:p>
            <a:pPr marL="292608" indent="-292608">
              <a:spcBef>
                <a:spcPts val="500"/>
              </a:spcBef>
              <a:spcAft>
                <a:spcPts val="0"/>
              </a:spcAft>
              <a:buFont typeface="Arial" panose="020B0604020202020204" pitchFamily="34" charset="0"/>
              <a:buChar char="•"/>
            </a:pPr>
            <a:r>
              <a:rPr lang="en-US" altLang="en-US" sz="2000" dirty="0"/>
              <a:t>Kinetic energy is equal to kinetic energy of mass center plus kinetic energy relative to the centroidal frame.</a:t>
            </a:r>
            <a:endParaRPr lang="en-US" sz="2000" dirty="0"/>
          </a:p>
        </p:txBody>
      </p:sp>
      <p:graphicFrame>
        <p:nvGraphicFramePr>
          <p:cNvPr id="4" name="Object 3"/>
          <p:cNvGraphicFramePr>
            <a:graphicFrameLocks noChangeAspect="1"/>
          </p:cNvGraphicFramePr>
          <p:nvPr/>
        </p:nvGraphicFramePr>
        <p:xfrm>
          <a:off x="1420813" y="4630738"/>
          <a:ext cx="1219200" cy="330200"/>
        </p:xfrm>
        <a:graphic>
          <a:graphicData uri="http://schemas.openxmlformats.org/presentationml/2006/ole">
            <mc:AlternateContent xmlns:mc="http://schemas.openxmlformats.org/markup-compatibility/2006">
              <mc:Choice xmlns:v="urn:schemas-microsoft-com:vml" Requires="v">
                <p:oleObj spid="_x0000_s31127" name="Equation" r:id="rId6" imgW="1219200" imgH="330200" progId="Equation.3">
                  <p:embed/>
                </p:oleObj>
              </mc:Choice>
              <mc:Fallback>
                <p:oleObj name="Equation" r:id="rId6" imgW="1219200" imgH="330200"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20813" y="4630738"/>
                        <a:ext cx="1219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622883504"/>
              </p:ext>
            </p:extLst>
          </p:nvPr>
        </p:nvGraphicFramePr>
        <p:xfrm>
          <a:off x="4267200" y="3048000"/>
          <a:ext cx="3848100" cy="2095500"/>
        </p:xfrm>
        <a:graphic>
          <a:graphicData uri="http://schemas.openxmlformats.org/presentationml/2006/ole">
            <mc:AlternateContent xmlns:mc="http://schemas.openxmlformats.org/markup-compatibility/2006">
              <mc:Choice xmlns:v="urn:schemas-microsoft-com:vml" Requires="v">
                <p:oleObj spid="_x0000_s31128" name="Equation" r:id="rId8" imgW="3848100" imgH="2095500" progId="Equation.3">
                  <p:embed/>
                </p:oleObj>
              </mc:Choice>
              <mc:Fallback>
                <p:oleObj name="Equation" r:id="rId8" imgW="3848100" imgH="2095500" progId="Equation.3">
                  <p:embed/>
                  <p:pic>
                    <p:nvPicPr>
                      <p:cNvPr id="0"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67200" y="3048000"/>
                        <a:ext cx="38481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847988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build="p"/>
      <p:bldP spid="7"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57200" y="228600"/>
            <a:ext cx="8229600" cy="1201866"/>
          </a:xfrm>
        </p:spPr>
        <p:txBody>
          <a:bodyPr/>
          <a:lstStyle/>
          <a:p>
            <a:r>
              <a:rPr lang="en-US" altLang="en-US" b="1" dirty="0">
                <a:solidFill>
                  <a:srgbClr val="C00000"/>
                </a:solidFill>
                <a:ea typeface="ＭＳ Ｐゴシック" pitchFamily="34" charset="-128"/>
              </a:rPr>
              <a:t>Work-Energy Principle and Conservation of Energy</a:t>
            </a:r>
            <a:endParaRPr lang="en-IN" b="1" dirty="0">
              <a:solidFill>
                <a:srgbClr val="C00000"/>
              </a:solidFill>
            </a:endParaRPr>
          </a:p>
        </p:txBody>
      </p:sp>
      <p:sp>
        <p:nvSpPr>
          <p:cNvPr id="3" name="Content Placeholder 2"/>
          <p:cNvSpPr>
            <a:spLocks noGrp="1"/>
          </p:cNvSpPr>
          <p:nvPr>
            <p:ph idx="1"/>
          </p:nvPr>
        </p:nvSpPr>
        <p:spPr>
          <a:xfrm>
            <a:off x="457200" y="1498282"/>
            <a:ext cx="8229600" cy="457200"/>
          </a:xfrm>
        </p:spPr>
        <p:txBody>
          <a:bodyPr/>
          <a:lstStyle/>
          <a:p>
            <a:pPr marL="292608" indent="-292608">
              <a:spcBef>
                <a:spcPts val="500"/>
              </a:spcBef>
              <a:spcAft>
                <a:spcPts val="0"/>
              </a:spcAft>
              <a:buFont typeface="Arial" panose="020B0604020202020204" pitchFamily="34" charset="0"/>
              <a:buChar char="•"/>
            </a:pPr>
            <a:r>
              <a:rPr lang="en-US" altLang="en-US" sz="2000" dirty="0"/>
              <a:t>Principle of work and energy can be applied to each particle </a:t>
            </a:r>
            <a:r>
              <a:rPr lang="en-US" altLang="en-US" sz="2000" i="1" dirty="0"/>
              <a:t>P</a:t>
            </a:r>
            <a:r>
              <a:rPr lang="en-US" altLang="en-US" sz="2000" i="1" baseline="-25000" dirty="0"/>
              <a:t>i</a:t>
            </a:r>
            <a:r>
              <a:rPr lang="en-US" altLang="en-US" sz="2000" i="1" dirty="0"/>
              <a:t> </a:t>
            </a:r>
            <a:r>
              <a:rPr lang="en-US" altLang="en-US" sz="2000" dirty="0"/>
              <a:t>,</a:t>
            </a:r>
          </a:p>
        </p:txBody>
      </p:sp>
      <p:graphicFrame>
        <p:nvGraphicFramePr>
          <p:cNvPr id="12" name="Object 11"/>
          <p:cNvGraphicFramePr>
            <a:graphicFrameLocks noChangeAspect="1"/>
          </p:cNvGraphicFramePr>
          <p:nvPr>
            <p:extLst>
              <p:ext uri="{D42A27DB-BD31-4B8C-83A1-F6EECF244321}">
                <p14:modId xmlns:p14="http://schemas.microsoft.com/office/powerpoint/2010/main" val="1003941151"/>
              </p:ext>
            </p:extLst>
          </p:nvPr>
        </p:nvGraphicFramePr>
        <p:xfrm>
          <a:off x="2598738" y="1879600"/>
          <a:ext cx="1320800" cy="334963"/>
        </p:xfrm>
        <a:graphic>
          <a:graphicData uri="http://schemas.openxmlformats.org/presentationml/2006/ole">
            <mc:AlternateContent xmlns:mc="http://schemas.openxmlformats.org/markup-compatibility/2006">
              <mc:Choice xmlns:v="urn:schemas-microsoft-com:vml" Requires="v">
                <p:oleObj spid="_x0000_s32543" name="Equation" r:id="rId3" imgW="901440" imgH="228600" progId="Equation.DSMT4">
                  <p:embed/>
                </p:oleObj>
              </mc:Choice>
              <mc:Fallback>
                <p:oleObj name="Equation" r:id="rId3" imgW="901440" imgH="228600" progId="Equation.DSMT4">
                  <p:embed/>
                  <p:pic>
                    <p:nvPicPr>
                      <p:cNvPr id="0" name=""/>
                      <p:cNvPicPr/>
                      <p:nvPr/>
                    </p:nvPicPr>
                    <p:blipFill>
                      <a:blip r:embed="rId4"/>
                      <a:stretch>
                        <a:fillRect/>
                      </a:stretch>
                    </p:blipFill>
                    <p:spPr>
                      <a:xfrm>
                        <a:off x="2598738" y="1879600"/>
                        <a:ext cx="1320800" cy="334963"/>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1402557432"/>
              </p:ext>
            </p:extLst>
          </p:nvPr>
        </p:nvGraphicFramePr>
        <p:xfrm>
          <a:off x="834390" y="2166190"/>
          <a:ext cx="1152832" cy="334694"/>
        </p:xfrm>
        <a:graphic>
          <a:graphicData uri="http://schemas.openxmlformats.org/presentationml/2006/ole">
            <mc:AlternateContent xmlns:mc="http://schemas.openxmlformats.org/markup-compatibility/2006">
              <mc:Choice xmlns:v="urn:schemas-microsoft-com:vml" Requires="v">
                <p:oleObj spid="_x0000_s32544" name="Equation" r:id="rId5" imgW="787320" imgH="228600" progId="Equation.DSMT4">
                  <p:embed/>
                </p:oleObj>
              </mc:Choice>
              <mc:Fallback>
                <p:oleObj name="Equation" r:id="rId5" imgW="787320" imgH="228600" progId="Equation.DSMT4">
                  <p:embed/>
                  <p:pic>
                    <p:nvPicPr>
                      <p:cNvPr id="0" name=""/>
                      <p:cNvPicPr/>
                      <p:nvPr/>
                    </p:nvPicPr>
                    <p:blipFill>
                      <a:blip r:embed="rId6"/>
                      <a:stretch>
                        <a:fillRect/>
                      </a:stretch>
                    </p:blipFill>
                    <p:spPr>
                      <a:xfrm>
                        <a:off x="834390" y="2166190"/>
                        <a:ext cx="1152832" cy="334694"/>
                      </a:xfrm>
                      <a:prstGeom prst="rect">
                        <a:avLst/>
                      </a:prstGeom>
                    </p:spPr>
                  </p:pic>
                </p:oleObj>
              </mc:Fallback>
            </mc:AlternateContent>
          </a:graphicData>
        </a:graphic>
      </p:graphicFrame>
      <p:sp>
        <p:nvSpPr>
          <p:cNvPr id="6" name="Content Placeholder 5"/>
          <p:cNvSpPr>
            <a:spLocks noGrp="1"/>
          </p:cNvSpPr>
          <p:nvPr>
            <p:ph idx="13"/>
          </p:nvPr>
        </p:nvSpPr>
        <p:spPr>
          <a:xfrm>
            <a:off x="1987222" y="2107882"/>
            <a:ext cx="4946978" cy="457200"/>
          </a:xfrm>
        </p:spPr>
        <p:txBody>
          <a:bodyPr/>
          <a:lstStyle/>
          <a:p>
            <a:r>
              <a:rPr lang="en-US" altLang="en-US" sz="2000" dirty="0"/>
              <a:t>represents the work done by the internal forces</a:t>
            </a:r>
            <a:endParaRPr lang="en-US" sz="2000" dirty="0"/>
          </a:p>
        </p:txBody>
      </p:sp>
      <p:graphicFrame>
        <p:nvGraphicFramePr>
          <p:cNvPr id="14" name="Object 13"/>
          <p:cNvGraphicFramePr>
            <a:graphicFrameLocks noChangeAspect="1"/>
          </p:cNvGraphicFramePr>
          <p:nvPr>
            <p:extLst>
              <p:ext uri="{D42A27DB-BD31-4B8C-83A1-F6EECF244321}">
                <p14:modId xmlns:p14="http://schemas.microsoft.com/office/powerpoint/2010/main" val="899474227"/>
              </p:ext>
            </p:extLst>
          </p:nvPr>
        </p:nvGraphicFramePr>
        <p:xfrm>
          <a:off x="6918960" y="2113458"/>
          <a:ext cx="260317" cy="409069"/>
        </p:xfrm>
        <a:graphic>
          <a:graphicData uri="http://schemas.openxmlformats.org/presentationml/2006/ole">
            <mc:AlternateContent xmlns:mc="http://schemas.openxmlformats.org/markup-compatibility/2006">
              <mc:Choice xmlns:v="urn:schemas-microsoft-com:vml" Requires="v">
                <p:oleObj spid="_x0000_s32545" name="Equation" r:id="rId7" imgW="177480" imgH="279360" progId="Equation.DSMT4">
                  <p:embed/>
                </p:oleObj>
              </mc:Choice>
              <mc:Fallback>
                <p:oleObj name="Equation" r:id="rId7" imgW="177480" imgH="279360" progId="Equation.DSMT4">
                  <p:embed/>
                  <p:pic>
                    <p:nvPicPr>
                      <p:cNvPr id="0" name=""/>
                      <p:cNvPicPr/>
                      <p:nvPr/>
                    </p:nvPicPr>
                    <p:blipFill>
                      <a:blip r:embed="rId8"/>
                      <a:stretch>
                        <a:fillRect/>
                      </a:stretch>
                    </p:blipFill>
                    <p:spPr>
                      <a:xfrm>
                        <a:off x="6918960" y="2113458"/>
                        <a:ext cx="260317" cy="409069"/>
                      </a:xfrm>
                      <a:prstGeom prst="rect">
                        <a:avLst/>
                      </a:prstGeom>
                    </p:spPr>
                  </p:pic>
                </p:oleObj>
              </mc:Fallback>
            </mc:AlternateContent>
          </a:graphicData>
        </a:graphic>
      </p:graphicFrame>
      <p:sp>
        <p:nvSpPr>
          <p:cNvPr id="7" name="Content Placeholder 6"/>
          <p:cNvSpPr>
            <a:spLocks noGrp="1"/>
          </p:cNvSpPr>
          <p:nvPr>
            <p:ph idx="14"/>
          </p:nvPr>
        </p:nvSpPr>
        <p:spPr>
          <a:xfrm>
            <a:off x="834390" y="2514600"/>
            <a:ext cx="3352800" cy="457200"/>
          </a:xfrm>
        </p:spPr>
        <p:txBody>
          <a:bodyPr/>
          <a:lstStyle/>
          <a:p>
            <a:r>
              <a:rPr lang="en-US" altLang="en-US" sz="2000" dirty="0"/>
              <a:t>and the resultant external force</a:t>
            </a:r>
            <a:endParaRPr lang="en-US" sz="2000" dirty="0"/>
          </a:p>
        </p:txBody>
      </p:sp>
      <p:graphicFrame>
        <p:nvGraphicFramePr>
          <p:cNvPr id="15" name="Object 14"/>
          <p:cNvGraphicFramePr>
            <a:graphicFrameLocks noChangeAspect="1"/>
          </p:cNvGraphicFramePr>
          <p:nvPr>
            <p:extLst>
              <p:ext uri="{D42A27DB-BD31-4B8C-83A1-F6EECF244321}">
                <p14:modId xmlns:p14="http://schemas.microsoft.com/office/powerpoint/2010/main" val="4260893235"/>
              </p:ext>
            </p:extLst>
          </p:nvPr>
        </p:nvGraphicFramePr>
        <p:xfrm>
          <a:off x="4161542" y="2520218"/>
          <a:ext cx="1509890" cy="386558"/>
        </p:xfrm>
        <a:graphic>
          <a:graphicData uri="http://schemas.openxmlformats.org/presentationml/2006/ole">
            <mc:AlternateContent xmlns:mc="http://schemas.openxmlformats.org/markup-compatibility/2006">
              <mc:Choice xmlns:v="urn:schemas-microsoft-com:vml" Requires="v">
                <p:oleObj spid="_x0000_s32546" name="Equation" r:id="rId9" imgW="990360" imgH="253800" progId="Equation.DSMT4">
                  <p:embed/>
                </p:oleObj>
              </mc:Choice>
              <mc:Fallback>
                <p:oleObj name="Equation" r:id="rId9" imgW="990360" imgH="253800" progId="Equation.DSMT4">
                  <p:embed/>
                  <p:pic>
                    <p:nvPicPr>
                      <p:cNvPr id="0" name=""/>
                      <p:cNvPicPr/>
                      <p:nvPr/>
                    </p:nvPicPr>
                    <p:blipFill>
                      <a:blip r:embed="rId10"/>
                      <a:stretch>
                        <a:fillRect/>
                      </a:stretch>
                    </p:blipFill>
                    <p:spPr>
                      <a:xfrm>
                        <a:off x="4161542" y="2520218"/>
                        <a:ext cx="1509890" cy="386558"/>
                      </a:xfrm>
                      <a:prstGeom prst="rect">
                        <a:avLst/>
                      </a:prstGeom>
                    </p:spPr>
                  </p:pic>
                </p:oleObj>
              </mc:Fallback>
            </mc:AlternateContent>
          </a:graphicData>
        </a:graphic>
      </p:graphicFrame>
      <p:sp>
        <p:nvSpPr>
          <p:cNvPr id="8" name="Content Placeholder 7"/>
          <p:cNvSpPr>
            <a:spLocks noGrp="1"/>
          </p:cNvSpPr>
          <p:nvPr>
            <p:ph idx="15"/>
          </p:nvPr>
        </p:nvSpPr>
        <p:spPr>
          <a:xfrm>
            <a:off x="457200" y="2955254"/>
            <a:ext cx="8229600" cy="966052"/>
          </a:xfrm>
        </p:spPr>
        <p:txBody>
          <a:bodyPr/>
          <a:lstStyle/>
          <a:p>
            <a:pPr marL="292608" indent="-292608">
              <a:spcBef>
                <a:spcPts val="500"/>
              </a:spcBef>
              <a:spcAft>
                <a:spcPts val="0"/>
              </a:spcAft>
              <a:buFont typeface="Arial" panose="020B0604020202020204" pitchFamily="34" charset="0"/>
              <a:buChar char="•"/>
            </a:pPr>
            <a:r>
              <a:rPr lang="en-US" altLang="en-US" sz="2000" dirty="0"/>
              <a:t>Principle of work and energy can be applied to the entire system by adding the kinetic energies of all particles and considering the work done by all external and internal forces.</a:t>
            </a:r>
          </a:p>
        </p:txBody>
      </p:sp>
      <p:sp>
        <p:nvSpPr>
          <p:cNvPr id="20" name="Content Placeholder 19"/>
          <p:cNvSpPr>
            <a:spLocks noGrp="1"/>
          </p:cNvSpPr>
          <p:nvPr>
            <p:ph idx="19"/>
          </p:nvPr>
        </p:nvSpPr>
        <p:spPr>
          <a:xfrm>
            <a:off x="457200" y="3931929"/>
            <a:ext cx="381000" cy="457200"/>
          </a:xfrm>
        </p:spPr>
        <p:txBody>
          <a:bodyPr/>
          <a:lstStyle/>
          <a:p>
            <a:pPr marL="342900" indent="-342900">
              <a:buFont typeface="Arial" panose="020B0604020202020204" pitchFamily="34" charset="0"/>
              <a:buChar char="•"/>
            </a:pPr>
            <a:r>
              <a:rPr lang="en-IN" sz="2000" dirty="0"/>
              <a:t> </a:t>
            </a:r>
          </a:p>
        </p:txBody>
      </p:sp>
      <p:graphicFrame>
        <p:nvGraphicFramePr>
          <p:cNvPr id="16" name="Object 15"/>
          <p:cNvGraphicFramePr>
            <a:graphicFrameLocks noChangeAspect="1"/>
          </p:cNvGraphicFramePr>
          <p:nvPr>
            <p:extLst>
              <p:ext uri="{D42A27DB-BD31-4B8C-83A1-F6EECF244321}">
                <p14:modId xmlns:p14="http://schemas.microsoft.com/office/powerpoint/2010/main" val="3130511087"/>
              </p:ext>
            </p:extLst>
          </p:nvPr>
        </p:nvGraphicFramePr>
        <p:xfrm>
          <a:off x="838200" y="3955995"/>
          <a:ext cx="1766437" cy="409069"/>
        </p:xfrm>
        <a:graphic>
          <a:graphicData uri="http://schemas.openxmlformats.org/presentationml/2006/ole">
            <mc:AlternateContent xmlns:mc="http://schemas.openxmlformats.org/markup-compatibility/2006">
              <mc:Choice xmlns:v="urn:schemas-microsoft-com:vml" Requires="v">
                <p:oleObj spid="_x0000_s32547" name="Equation" r:id="rId11" imgW="1206360" imgH="279360" progId="Equation.DSMT4">
                  <p:embed/>
                </p:oleObj>
              </mc:Choice>
              <mc:Fallback>
                <p:oleObj name="Equation" r:id="rId11" imgW="1206360" imgH="279360" progId="Equation.DSMT4">
                  <p:embed/>
                  <p:pic>
                    <p:nvPicPr>
                      <p:cNvPr id="0" name=""/>
                      <p:cNvPicPr/>
                      <p:nvPr/>
                    </p:nvPicPr>
                    <p:blipFill>
                      <a:blip r:embed="rId12"/>
                      <a:stretch>
                        <a:fillRect/>
                      </a:stretch>
                    </p:blipFill>
                    <p:spPr>
                      <a:xfrm>
                        <a:off x="838200" y="3955995"/>
                        <a:ext cx="1766437" cy="409069"/>
                      </a:xfrm>
                      <a:prstGeom prst="rect">
                        <a:avLst/>
                      </a:prstGeom>
                    </p:spPr>
                  </p:pic>
                </p:oleObj>
              </mc:Fallback>
            </mc:AlternateContent>
          </a:graphicData>
        </a:graphic>
      </p:graphicFrame>
      <p:sp>
        <p:nvSpPr>
          <p:cNvPr id="9" name="Content Placeholder 8"/>
          <p:cNvSpPr>
            <a:spLocks noGrp="1"/>
          </p:cNvSpPr>
          <p:nvPr>
            <p:ph idx="16"/>
          </p:nvPr>
        </p:nvSpPr>
        <p:spPr>
          <a:xfrm>
            <a:off x="832548" y="3970674"/>
            <a:ext cx="7854251" cy="762110"/>
          </a:xfrm>
        </p:spPr>
        <p:txBody>
          <a:bodyPr/>
          <a:lstStyle/>
          <a:p>
            <a:pPr indent="1698625"/>
            <a:r>
              <a:rPr lang="en-US" altLang="en-US" sz="2000" dirty="0"/>
              <a:t>are equal and opposite, the work of these forces will not, in general, cancel out.</a:t>
            </a:r>
          </a:p>
        </p:txBody>
      </p:sp>
      <p:sp>
        <p:nvSpPr>
          <p:cNvPr id="10" name="Content Placeholder 9"/>
          <p:cNvSpPr>
            <a:spLocks noGrp="1"/>
          </p:cNvSpPr>
          <p:nvPr>
            <p:ph idx="17"/>
          </p:nvPr>
        </p:nvSpPr>
        <p:spPr>
          <a:xfrm>
            <a:off x="457200" y="4708719"/>
            <a:ext cx="8229600" cy="701481"/>
          </a:xfrm>
        </p:spPr>
        <p:txBody>
          <a:bodyPr/>
          <a:lstStyle/>
          <a:p>
            <a:pPr marL="292608" indent="-292608">
              <a:spcBef>
                <a:spcPts val="500"/>
              </a:spcBef>
              <a:spcAft>
                <a:spcPts val="0"/>
              </a:spcAft>
              <a:buFont typeface="Arial" panose="020B0604020202020204" pitchFamily="34" charset="0"/>
              <a:buChar char="•"/>
            </a:pPr>
            <a:r>
              <a:rPr lang="en-US" altLang="en-US" sz="2000" dirty="0"/>
              <a:t>If the forces acting on the particles are conservative, the work is equal to the change in potential energy and</a:t>
            </a:r>
          </a:p>
        </p:txBody>
      </p:sp>
      <p:graphicFrame>
        <p:nvGraphicFramePr>
          <p:cNvPr id="22" name="Object 21"/>
          <p:cNvGraphicFramePr>
            <a:graphicFrameLocks noChangeAspect="1"/>
          </p:cNvGraphicFramePr>
          <p:nvPr>
            <p:extLst>
              <p:ext uri="{D42A27DB-BD31-4B8C-83A1-F6EECF244321}">
                <p14:modId xmlns:p14="http://schemas.microsoft.com/office/powerpoint/2010/main" val="960199561"/>
              </p:ext>
            </p:extLst>
          </p:nvPr>
        </p:nvGraphicFramePr>
        <p:xfrm>
          <a:off x="2057400" y="5462421"/>
          <a:ext cx="1822405" cy="404979"/>
        </p:xfrm>
        <a:graphic>
          <a:graphicData uri="http://schemas.openxmlformats.org/presentationml/2006/ole">
            <mc:AlternateContent xmlns:mc="http://schemas.openxmlformats.org/markup-compatibility/2006">
              <mc:Choice xmlns:v="urn:schemas-microsoft-com:vml" Requires="v">
                <p:oleObj spid="_x0000_s32548" name="Equation" r:id="rId13" imgW="1028520" imgH="228600" progId="Equation.DSMT4">
                  <p:embed/>
                </p:oleObj>
              </mc:Choice>
              <mc:Fallback>
                <p:oleObj name="Equation" r:id="rId13" imgW="1028520" imgH="228600" progId="Equation.DSMT4">
                  <p:embed/>
                  <p:pic>
                    <p:nvPicPr>
                      <p:cNvPr id="0" name=""/>
                      <p:cNvPicPr/>
                      <p:nvPr/>
                    </p:nvPicPr>
                    <p:blipFill>
                      <a:blip r:embed="rId14"/>
                      <a:stretch>
                        <a:fillRect/>
                      </a:stretch>
                    </p:blipFill>
                    <p:spPr>
                      <a:xfrm>
                        <a:off x="2057400" y="5462421"/>
                        <a:ext cx="1822405" cy="404979"/>
                      </a:xfrm>
                      <a:prstGeom prst="rect">
                        <a:avLst/>
                      </a:prstGeom>
                    </p:spPr>
                  </p:pic>
                </p:oleObj>
              </mc:Fallback>
            </mc:AlternateContent>
          </a:graphicData>
        </a:graphic>
      </p:graphicFrame>
      <p:sp>
        <p:nvSpPr>
          <p:cNvPr id="11" name="Content Placeholder 10"/>
          <p:cNvSpPr>
            <a:spLocks noGrp="1"/>
          </p:cNvSpPr>
          <p:nvPr>
            <p:ph idx="18"/>
          </p:nvPr>
        </p:nvSpPr>
        <p:spPr>
          <a:xfrm>
            <a:off x="832548" y="5780185"/>
            <a:ext cx="7854252" cy="734160"/>
          </a:xfrm>
        </p:spPr>
        <p:txBody>
          <a:bodyPr/>
          <a:lstStyle/>
          <a:p>
            <a:r>
              <a:rPr lang="en-US" altLang="en-US" sz="2000" dirty="0"/>
              <a:t>which expresses the principle of conservation of energy for the system of particles.</a:t>
            </a:r>
          </a:p>
        </p:txBody>
      </p:sp>
    </p:spTree>
    <p:extLst>
      <p:ext uri="{BB962C8B-B14F-4D97-AF65-F5344CB8AC3E}">
        <p14:creationId xmlns:p14="http://schemas.microsoft.com/office/powerpoint/2010/main" val="24637257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20" grpId="0" build="p"/>
      <p:bldP spid="9" grpId="0" build="p"/>
      <p:bldP spid="10" grpId="0" build="p"/>
      <p:bldP spid="11"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C00000"/>
                </a:solidFill>
                <a:ea typeface="ＭＳ Ｐゴシック" pitchFamily="34" charset="-128"/>
              </a:rPr>
              <a:t>Impulse-Momentum Principle</a:t>
            </a:r>
            <a:endParaRPr lang="en-IN" b="1" dirty="0">
              <a:solidFill>
                <a:srgbClr val="C00000"/>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777" y="914400"/>
            <a:ext cx="2585400" cy="2143258"/>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0400" y="914400"/>
            <a:ext cx="2292625" cy="1936148"/>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2093" y="914400"/>
            <a:ext cx="1911707" cy="1877444"/>
          </a:xfrm>
          <a:prstGeom prst="rect">
            <a:avLst/>
          </a:prstGeom>
        </p:spPr>
      </p:pic>
      <p:sp>
        <p:nvSpPr>
          <p:cNvPr id="3" name="Content Placeholder 2"/>
          <p:cNvSpPr>
            <a:spLocks noGrp="1"/>
          </p:cNvSpPr>
          <p:nvPr>
            <p:ph idx="1"/>
          </p:nvPr>
        </p:nvSpPr>
        <p:spPr>
          <a:xfrm>
            <a:off x="762000" y="5410200"/>
            <a:ext cx="7924800" cy="990600"/>
          </a:xfrm>
        </p:spPr>
        <p:txBody>
          <a:bodyPr/>
          <a:lstStyle/>
          <a:p>
            <a:pPr marL="115200" indent="-115200">
              <a:spcBef>
                <a:spcPts val="500"/>
              </a:spcBef>
              <a:spcAft>
                <a:spcPts val="0"/>
              </a:spcAft>
              <a:buFont typeface="Arial" panose="020B0604020202020204" pitchFamily="34" charset="0"/>
              <a:buChar char="•"/>
            </a:pPr>
            <a:r>
              <a:rPr lang="en-US" altLang="en-US" sz="2000" dirty="0"/>
              <a:t>The momenta of the particles at time </a:t>
            </a:r>
            <a:r>
              <a:rPr lang="en-US" altLang="en-US" sz="2000" i="1" dirty="0"/>
              <a:t>t</a:t>
            </a:r>
            <a:r>
              <a:rPr lang="en-US" altLang="en-US" sz="2000" i="1" baseline="-25000" dirty="0"/>
              <a:t>1</a:t>
            </a:r>
            <a:r>
              <a:rPr lang="en-US" altLang="en-US" sz="2000" dirty="0"/>
              <a:t> and the impulse of the forces from </a:t>
            </a:r>
            <a:r>
              <a:rPr lang="en-US" altLang="en-US" sz="2000" i="1" dirty="0"/>
              <a:t>t</a:t>
            </a:r>
            <a:r>
              <a:rPr lang="en-US" altLang="en-US" sz="2000" i="1" baseline="-25000" dirty="0"/>
              <a:t>1</a:t>
            </a:r>
            <a:r>
              <a:rPr lang="en-US" altLang="en-US" sz="2000" dirty="0"/>
              <a:t> to </a:t>
            </a:r>
            <a:r>
              <a:rPr lang="en-US" altLang="en-US" sz="2000" i="1" dirty="0"/>
              <a:t>t</a:t>
            </a:r>
            <a:r>
              <a:rPr lang="en-US" altLang="en-US" sz="2000" i="1" baseline="-25000" dirty="0"/>
              <a:t>2</a:t>
            </a:r>
            <a:r>
              <a:rPr lang="en-US" altLang="en-US" sz="2000" dirty="0"/>
              <a:t> form a system of vectors </a:t>
            </a:r>
            <a:r>
              <a:rPr lang="en-US" altLang="en-US" sz="2000" i="1" dirty="0"/>
              <a:t>equipollent</a:t>
            </a:r>
            <a:r>
              <a:rPr lang="en-US" altLang="en-US" sz="2000" dirty="0"/>
              <a:t> to the system of momenta of the particles at time </a:t>
            </a:r>
            <a:r>
              <a:rPr lang="en-US" altLang="en-US" sz="2000" i="1" dirty="0"/>
              <a:t>t</a:t>
            </a:r>
            <a:r>
              <a:rPr lang="en-US" altLang="en-US" sz="2000" i="1" baseline="-25000" dirty="0"/>
              <a:t>2</a:t>
            </a:r>
            <a:r>
              <a:rPr lang="en-US" altLang="en-US" sz="2000" dirty="0"/>
              <a:t> .</a:t>
            </a:r>
          </a:p>
        </p:txBody>
      </p:sp>
      <p:graphicFrame>
        <p:nvGraphicFramePr>
          <p:cNvPr id="4" name="Object 3"/>
          <p:cNvGraphicFramePr>
            <a:graphicFrameLocks noChangeAspect="1"/>
          </p:cNvGraphicFramePr>
          <p:nvPr>
            <p:extLst>
              <p:ext uri="{D42A27DB-BD31-4B8C-83A1-F6EECF244321}">
                <p14:modId xmlns:p14="http://schemas.microsoft.com/office/powerpoint/2010/main" val="3208973956"/>
              </p:ext>
            </p:extLst>
          </p:nvPr>
        </p:nvGraphicFramePr>
        <p:xfrm>
          <a:off x="1525588" y="3187700"/>
          <a:ext cx="1841500" cy="2209800"/>
        </p:xfrm>
        <a:graphic>
          <a:graphicData uri="http://schemas.openxmlformats.org/presentationml/2006/ole">
            <mc:AlternateContent xmlns:mc="http://schemas.openxmlformats.org/markup-compatibility/2006">
              <mc:Choice xmlns:v="urn:schemas-microsoft-com:vml" Requires="v">
                <p:oleObj spid="_x0000_s33036" name="Equation" r:id="rId6" imgW="1841500" imgH="2209800" progId="Equation.3">
                  <p:embed/>
                </p:oleObj>
              </mc:Choice>
              <mc:Fallback>
                <p:oleObj name="Equation" r:id="rId6" imgW="1841500" imgH="2209800" progId="Equation.3">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5588" y="3187700"/>
                        <a:ext cx="18415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336712095"/>
              </p:ext>
            </p:extLst>
          </p:nvPr>
        </p:nvGraphicFramePr>
        <p:xfrm>
          <a:off x="5103813" y="3187700"/>
          <a:ext cx="2235200" cy="2222500"/>
        </p:xfrm>
        <a:graphic>
          <a:graphicData uri="http://schemas.openxmlformats.org/presentationml/2006/ole">
            <mc:AlternateContent xmlns:mc="http://schemas.openxmlformats.org/markup-compatibility/2006">
              <mc:Choice xmlns:v="urn:schemas-microsoft-com:vml" Requires="v">
                <p:oleObj spid="_x0000_s33037" name="Equation" r:id="rId8" imgW="2235200" imgH="2222500" progId="Equation.3">
                  <p:embed/>
                </p:oleObj>
              </mc:Choice>
              <mc:Fallback>
                <p:oleObj name="Equation" r:id="rId8" imgW="2235200" imgH="2222500" progId="Equation.3">
                  <p:embed/>
                  <p:pic>
                    <p:nvPicPr>
                      <p:cNvPr id="0"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03813" y="3187700"/>
                        <a:ext cx="2235200" cy="222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102442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a typeface="ＭＳ Ｐゴシック" pitchFamily="34" charset="-128"/>
              </a:rPr>
              <a:t>Sample Problem 14.5 </a:t>
            </a:r>
            <a:r>
              <a:rPr lang="en-US" altLang="en-US" sz="1000" dirty="0">
                <a:ea typeface="ＭＳ Ｐゴシック" pitchFamily="34" charset="-128"/>
              </a:rPr>
              <a:t>1</a:t>
            </a:r>
            <a:endParaRPr lang="en-IN" sz="1000" dirty="0"/>
          </a:p>
        </p:txBody>
      </p:sp>
      <p:pic>
        <p:nvPicPr>
          <p:cNvPr id="19" name="Picture 18" descr="The initial velocity of the ball, v0, is horizontal"/>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277415"/>
            <a:ext cx="2074449" cy="1770585"/>
          </a:xfrm>
          <a:prstGeom prst="rect">
            <a:avLst/>
          </a:prstGeom>
        </p:spPr>
      </p:pic>
      <p:sp>
        <p:nvSpPr>
          <p:cNvPr id="3" name="Content Placeholder 2"/>
          <p:cNvSpPr>
            <a:spLocks noGrp="1"/>
          </p:cNvSpPr>
          <p:nvPr>
            <p:ph idx="1"/>
          </p:nvPr>
        </p:nvSpPr>
        <p:spPr>
          <a:xfrm>
            <a:off x="419594" y="3082489"/>
            <a:ext cx="4076205" cy="1870511"/>
          </a:xfrm>
        </p:spPr>
        <p:txBody>
          <a:bodyPr/>
          <a:lstStyle/>
          <a:p>
            <a:pPr>
              <a:spcBef>
                <a:spcPct val="50000"/>
              </a:spcBef>
            </a:pPr>
            <a:r>
              <a:rPr lang="en-US" altLang="en-US" sz="2000" dirty="0"/>
              <a:t>Ball </a:t>
            </a:r>
            <a:r>
              <a:rPr lang="en-US" altLang="en-US" sz="2000" i="1" dirty="0"/>
              <a:t>B,</a:t>
            </a:r>
            <a:r>
              <a:rPr lang="en-US" altLang="en-US" sz="2000" dirty="0"/>
              <a:t> of mass </a:t>
            </a:r>
            <a:r>
              <a:rPr lang="en-US" altLang="en-US" sz="2000" i="1" dirty="0" err="1"/>
              <a:t>m</a:t>
            </a:r>
            <a:r>
              <a:rPr lang="en-US" altLang="en-US" sz="2000" i="1" baseline="-25000" dirty="0" err="1"/>
              <a:t>B</a:t>
            </a:r>
            <a:r>
              <a:rPr lang="en-US" altLang="en-US" sz="2000" dirty="0"/>
              <a:t>, is suspended from a cord, of length </a:t>
            </a:r>
            <a:r>
              <a:rPr lang="en-US" altLang="en-US" sz="2000" i="1" dirty="0"/>
              <a:t>l,</a:t>
            </a:r>
            <a:r>
              <a:rPr lang="en-US" altLang="en-US" sz="2000" dirty="0"/>
              <a:t> attached to cart </a:t>
            </a:r>
            <a:r>
              <a:rPr lang="en-US" altLang="en-US" sz="2000" i="1" dirty="0"/>
              <a:t>A</a:t>
            </a:r>
            <a:r>
              <a:rPr lang="en-US" altLang="en-US" sz="2000" dirty="0"/>
              <a:t>, of mass </a:t>
            </a:r>
            <a:r>
              <a:rPr lang="en-US" altLang="en-US" sz="2000" i="1" dirty="0"/>
              <a:t>m</a:t>
            </a:r>
            <a:r>
              <a:rPr lang="en-US" altLang="en-US" sz="2000" i="1" baseline="-25000" dirty="0"/>
              <a:t>A</a:t>
            </a:r>
            <a:r>
              <a:rPr lang="en-US" altLang="en-US" sz="2000" dirty="0"/>
              <a:t>, which can roll freely on a frictionless horizontal tract. While the cart is at rest, the ball is given an initial velocity</a:t>
            </a:r>
          </a:p>
        </p:txBody>
      </p:sp>
      <p:graphicFrame>
        <p:nvGraphicFramePr>
          <p:cNvPr id="18" name="Object 17"/>
          <p:cNvGraphicFramePr>
            <a:graphicFrameLocks noChangeAspect="1"/>
          </p:cNvGraphicFramePr>
          <p:nvPr>
            <p:extLst>
              <p:ext uri="{D42A27DB-BD31-4B8C-83A1-F6EECF244321}">
                <p14:modId xmlns:p14="http://schemas.microsoft.com/office/powerpoint/2010/main" val="219743810"/>
              </p:ext>
            </p:extLst>
          </p:nvPr>
        </p:nvGraphicFramePr>
        <p:xfrm>
          <a:off x="2057400" y="4596939"/>
          <a:ext cx="1282433" cy="449976"/>
        </p:xfrm>
        <a:graphic>
          <a:graphicData uri="http://schemas.openxmlformats.org/presentationml/2006/ole">
            <mc:AlternateContent xmlns:mc="http://schemas.openxmlformats.org/markup-compatibility/2006">
              <mc:Choice xmlns:v="urn:schemas-microsoft-com:vml" Requires="v">
                <p:oleObj spid="_x0000_s33928" name="Equation" r:id="rId4" imgW="723600" imgH="253800" progId="Equation.DSMT4">
                  <p:embed/>
                </p:oleObj>
              </mc:Choice>
              <mc:Fallback>
                <p:oleObj name="Equation" r:id="rId4" imgW="723600" imgH="253800" progId="Equation.DSMT4">
                  <p:embed/>
                  <p:pic>
                    <p:nvPicPr>
                      <p:cNvPr id="0" name=""/>
                      <p:cNvPicPr/>
                      <p:nvPr/>
                    </p:nvPicPr>
                    <p:blipFill>
                      <a:blip r:embed="rId5"/>
                      <a:stretch>
                        <a:fillRect/>
                      </a:stretch>
                    </p:blipFill>
                    <p:spPr>
                      <a:xfrm>
                        <a:off x="2057400" y="4596939"/>
                        <a:ext cx="1282433" cy="449976"/>
                      </a:xfrm>
                      <a:prstGeom prst="rect">
                        <a:avLst/>
                      </a:prstGeom>
                    </p:spPr>
                  </p:pic>
                </p:oleObj>
              </mc:Fallback>
            </mc:AlternateContent>
          </a:graphicData>
        </a:graphic>
      </p:graphicFrame>
      <p:sp>
        <p:nvSpPr>
          <p:cNvPr id="6" name="Content Placeholder 5"/>
          <p:cNvSpPr>
            <a:spLocks noGrp="1"/>
          </p:cNvSpPr>
          <p:nvPr>
            <p:ph idx="13"/>
          </p:nvPr>
        </p:nvSpPr>
        <p:spPr>
          <a:xfrm>
            <a:off x="457200" y="5067300"/>
            <a:ext cx="4038600" cy="1333500"/>
          </a:xfrm>
        </p:spPr>
        <p:txBody>
          <a:bodyPr/>
          <a:lstStyle/>
          <a:p>
            <a:r>
              <a:rPr lang="en-US" altLang="en-US" sz="2000" dirty="0"/>
              <a:t>Determine </a:t>
            </a:r>
            <a:r>
              <a:rPr lang="en-US" altLang="en-US" sz="2000" i="1" dirty="0"/>
              <a:t>(a)</a:t>
            </a:r>
            <a:r>
              <a:rPr lang="en-US" altLang="en-US" sz="2000" dirty="0"/>
              <a:t> the velocity of </a:t>
            </a:r>
            <a:r>
              <a:rPr lang="en-US" altLang="en-US" sz="2000" i="1" dirty="0"/>
              <a:t>B</a:t>
            </a:r>
            <a:r>
              <a:rPr lang="en-US" altLang="en-US" sz="2000" dirty="0"/>
              <a:t> as it reaches it maximum elevation, and </a:t>
            </a:r>
            <a:r>
              <a:rPr lang="en-US" altLang="en-US" sz="2000" i="1" dirty="0"/>
              <a:t>(b) </a:t>
            </a:r>
            <a:r>
              <a:rPr lang="en-US" altLang="en-US" sz="2000" dirty="0"/>
              <a:t>the maximum vertical distance </a:t>
            </a:r>
            <a:r>
              <a:rPr lang="en-US" altLang="en-US" sz="2000" i="1" dirty="0"/>
              <a:t>h</a:t>
            </a:r>
            <a:r>
              <a:rPr lang="en-US" altLang="en-US" sz="2000" dirty="0"/>
              <a:t> through which </a:t>
            </a:r>
            <a:r>
              <a:rPr lang="en-US" altLang="en-US" sz="2000" i="1" dirty="0"/>
              <a:t>B</a:t>
            </a:r>
            <a:r>
              <a:rPr lang="en-US" altLang="en-US" sz="2000" dirty="0"/>
              <a:t> will rise.</a:t>
            </a:r>
          </a:p>
        </p:txBody>
      </p:sp>
      <p:sp>
        <p:nvSpPr>
          <p:cNvPr id="7" name="Content Placeholder 6"/>
          <p:cNvSpPr>
            <a:spLocks noGrp="1"/>
          </p:cNvSpPr>
          <p:nvPr>
            <p:ph idx="14"/>
          </p:nvPr>
        </p:nvSpPr>
        <p:spPr>
          <a:xfrm>
            <a:off x="4561114" y="1066800"/>
            <a:ext cx="4191000" cy="2568904"/>
          </a:xfrm>
        </p:spPr>
        <p:txBody>
          <a:bodyPr/>
          <a:lstStyle/>
          <a:p>
            <a:pPr>
              <a:spcBef>
                <a:spcPct val="50000"/>
              </a:spcBef>
              <a:spcAft>
                <a:spcPts val="0"/>
              </a:spcAft>
            </a:pPr>
            <a:r>
              <a:rPr lang="en-US" altLang="en-US" sz="2000" b="1" dirty="0">
                <a:solidFill>
                  <a:srgbClr val="C00000"/>
                </a:solidFill>
              </a:rPr>
              <a:t>Strategy:</a:t>
            </a:r>
          </a:p>
          <a:p>
            <a:pPr marL="291600" indent="-291600">
              <a:spcBef>
                <a:spcPct val="50000"/>
              </a:spcBef>
              <a:spcAft>
                <a:spcPts val="0"/>
              </a:spcAft>
              <a:buFontTx/>
              <a:buChar char="•"/>
            </a:pPr>
            <a:r>
              <a:rPr lang="en-US" altLang="en-US" sz="2000" dirty="0"/>
              <a:t>With no external horizontal forces, it follows from the impulse-momentum principle that the horizontal component of momentum is conserved. This relation can be solved for the velocity of </a:t>
            </a:r>
            <a:r>
              <a:rPr lang="en-US" altLang="en-US" sz="2000" i="1" dirty="0"/>
              <a:t>B </a:t>
            </a:r>
            <a:r>
              <a:rPr lang="en-US" altLang="en-US" sz="2000" dirty="0"/>
              <a:t>at its maximum elevation.</a:t>
            </a:r>
          </a:p>
        </p:txBody>
      </p:sp>
      <p:sp>
        <p:nvSpPr>
          <p:cNvPr id="17" name="Content Placeholder 16"/>
          <p:cNvSpPr>
            <a:spLocks noGrp="1"/>
          </p:cNvSpPr>
          <p:nvPr>
            <p:ph idx="16"/>
          </p:nvPr>
        </p:nvSpPr>
        <p:spPr>
          <a:xfrm>
            <a:off x="4561114" y="3788105"/>
            <a:ext cx="4125686" cy="1926895"/>
          </a:xfrm>
        </p:spPr>
        <p:txBody>
          <a:bodyPr/>
          <a:lstStyle/>
          <a:p>
            <a:pPr marL="291600" indent="-291600">
              <a:spcAft>
                <a:spcPts val="0"/>
              </a:spcAft>
              <a:buFont typeface="Arial" panose="020B0604020202020204" pitchFamily="34" charset="0"/>
              <a:buChar char="•"/>
            </a:pPr>
            <a:r>
              <a:rPr lang="en-US" altLang="en-US" sz="2000" dirty="0"/>
              <a:t>The conservation of energy principle can be applied to relate the initial kinetic energy to the maximum potential energy. The maximum vertical distance is determined from this relation.</a:t>
            </a:r>
          </a:p>
        </p:txBody>
      </p:sp>
    </p:spTree>
    <p:extLst>
      <p:ext uri="{BB962C8B-B14F-4D97-AF65-F5344CB8AC3E}">
        <p14:creationId xmlns:p14="http://schemas.microsoft.com/office/powerpoint/2010/main" val="3278453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17"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C00000"/>
                </a:solidFill>
                <a:ea typeface="ＭＳ Ｐゴシック" pitchFamily="34" charset="-128"/>
              </a:rPr>
              <a:t>Sample Problem 14.5 </a:t>
            </a:r>
            <a:r>
              <a:rPr lang="en-US" altLang="en-US" sz="1000" dirty="0">
                <a:solidFill>
                  <a:srgbClr val="C00000"/>
                </a:solidFill>
                <a:ea typeface="ＭＳ Ｐゴシック" pitchFamily="34" charset="-128"/>
              </a:rPr>
              <a:t>2</a:t>
            </a:r>
            <a:endParaRPr lang="en-IN" sz="1000" dirty="0">
              <a:solidFill>
                <a:srgbClr val="C00000"/>
              </a:solidFill>
            </a:endParaRPr>
          </a:p>
        </p:txBody>
      </p:sp>
      <p:pic>
        <p:nvPicPr>
          <p:cNvPr id="21" name="Picture 20" descr="The initial momentum of the ball is m_B times v0 in the x direction. The impulses acting on the system are due to the weight of the cart acting downward, the reaction normal force on the cart acting upward, and the weight of the ball acting downward. Th final momenta of both cart and the ball are horizontal."/>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471525"/>
            <a:ext cx="2648687" cy="1805075"/>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2628" y="3429000"/>
            <a:ext cx="1314896" cy="858147"/>
          </a:xfrm>
          <a:prstGeom prst="rect">
            <a:avLst/>
          </a:prstGeom>
        </p:spPr>
      </p:pic>
      <p:sp>
        <p:nvSpPr>
          <p:cNvPr id="3" name="Content Placeholder 2"/>
          <p:cNvSpPr>
            <a:spLocks noGrp="1"/>
          </p:cNvSpPr>
          <p:nvPr>
            <p:ph idx="1"/>
          </p:nvPr>
        </p:nvSpPr>
        <p:spPr>
          <a:xfrm>
            <a:off x="3276600" y="990600"/>
            <a:ext cx="5410200" cy="1897568"/>
          </a:xfrm>
        </p:spPr>
        <p:txBody>
          <a:bodyPr/>
          <a:lstStyle/>
          <a:p>
            <a:pPr>
              <a:spcBef>
                <a:spcPct val="50000"/>
              </a:spcBef>
            </a:pPr>
            <a:r>
              <a:rPr lang="en-US" altLang="en-US" sz="1800" b="1" dirty="0">
                <a:solidFill>
                  <a:srgbClr val="C00000"/>
                </a:solidFill>
              </a:rPr>
              <a:t>Modeling and Analysis:</a:t>
            </a:r>
          </a:p>
          <a:p>
            <a:pPr marL="291600" indent="-291600">
              <a:spcBef>
                <a:spcPts val="500"/>
              </a:spcBef>
              <a:spcAft>
                <a:spcPts val="0"/>
              </a:spcAft>
              <a:buFont typeface="Arial" panose="020B0604020202020204" pitchFamily="34" charset="0"/>
              <a:buChar char="•"/>
            </a:pPr>
            <a:r>
              <a:rPr lang="en-US" altLang="en-US" sz="1800" dirty="0"/>
              <a:t>With no external horizontal forces, it follows from the impulse-momentum principle that the horizontal component of momentum is conserved. This relation can be solved for the velocity of </a:t>
            </a:r>
            <a:r>
              <a:rPr lang="en-US" altLang="en-US" sz="1800" i="1" dirty="0"/>
              <a:t>B </a:t>
            </a:r>
            <a:r>
              <a:rPr lang="en-US" altLang="en-US" sz="1800" dirty="0"/>
              <a:t>at its maximum elevation.</a:t>
            </a:r>
          </a:p>
        </p:txBody>
      </p:sp>
      <p:graphicFrame>
        <p:nvGraphicFramePr>
          <p:cNvPr id="16" name="Object 15"/>
          <p:cNvGraphicFramePr>
            <a:graphicFrameLocks noChangeAspect="1"/>
          </p:cNvGraphicFramePr>
          <p:nvPr>
            <p:extLst>
              <p:ext uri="{D42A27DB-BD31-4B8C-83A1-F6EECF244321}">
                <p14:modId xmlns:p14="http://schemas.microsoft.com/office/powerpoint/2010/main" val="3188036031"/>
              </p:ext>
            </p:extLst>
          </p:nvPr>
        </p:nvGraphicFramePr>
        <p:xfrm>
          <a:off x="4825775" y="2743200"/>
          <a:ext cx="1803625" cy="780951"/>
        </p:xfrm>
        <a:graphic>
          <a:graphicData uri="http://schemas.openxmlformats.org/presentationml/2006/ole">
            <mc:AlternateContent xmlns:mc="http://schemas.openxmlformats.org/markup-compatibility/2006">
              <mc:Choice xmlns:v="urn:schemas-microsoft-com:vml" Requires="v">
                <p:oleObj spid="_x0000_s35491" name="Equation" r:id="rId5" imgW="1231560" imgH="533160" progId="Equation.DSMT4">
                  <p:embed/>
                </p:oleObj>
              </mc:Choice>
              <mc:Fallback>
                <p:oleObj name="Equation" r:id="rId5" imgW="1231560" imgH="533160" progId="Equation.DSMT4">
                  <p:embed/>
                  <p:pic>
                    <p:nvPicPr>
                      <p:cNvPr id="0" name=""/>
                      <p:cNvPicPr/>
                      <p:nvPr/>
                    </p:nvPicPr>
                    <p:blipFill>
                      <a:blip r:embed="rId6"/>
                      <a:stretch>
                        <a:fillRect/>
                      </a:stretch>
                    </p:blipFill>
                    <p:spPr>
                      <a:xfrm>
                        <a:off x="4825775" y="2743200"/>
                        <a:ext cx="1803625" cy="780951"/>
                      </a:xfrm>
                      <a:prstGeom prst="rect">
                        <a:avLst/>
                      </a:prstGeom>
                    </p:spPr>
                  </p:pic>
                </p:oleObj>
              </mc:Fallback>
            </mc:AlternateContent>
          </a:graphicData>
        </a:graphic>
      </p:graphicFrame>
      <p:sp>
        <p:nvSpPr>
          <p:cNvPr id="9" name="Content Placeholder 8"/>
          <p:cNvSpPr>
            <a:spLocks noGrp="1"/>
          </p:cNvSpPr>
          <p:nvPr>
            <p:ph idx="16"/>
          </p:nvPr>
        </p:nvSpPr>
        <p:spPr>
          <a:xfrm>
            <a:off x="3581400" y="3505200"/>
            <a:ext cx="3014889" cy="347545"/>
          </a:xfrm>
        </p:spPr>
        <p:txBody>
          <a:bodyPr/>
          <a:lstStyle/>
          <a:p>
            <a:r>
              <a:rPr lang="en-US" altLang="en-US" sz="1800" i="1" dirty="0"/>
              <a:t>x </a:t>
            </a:r>
            <a:r>
              <a:rPr lang="en-US" altLang="en-US" sz="1800" dirty="0"/>
              <a:t>component equation:</a:t>
            </a:r>
            <a:endParaRPr lang="en-US" altLang="en-US" sz="1800" i="1" dirty="0"/>
          </a:p>
        </p:txBody>
      </p:sp>
      <p:graphicFrame>
        <p:nvGraphicFramePr>
          <p:cNvPr id="17" name="Object 16"/>
          <p:cNvGraphicFramePr>
            <a:graphicFrameLocks noChangeAspect="1"/>
          </p:cNvGraphicFramePr>
          <p:nvPr>
            <p:extLst>
              <p:ext uri="{D42A27DB-BD31-4B8C-83A1-F6EECF244321}">
                <p14:modId xmlns:p14="http://schemas.microsoft.com/office/powerpoint/2010/main" val="3511539380"/>
              </p:ext>
            </p:extLst>
          </p:nvPr>
        </p:nvGraphicFramePr>
        <p:xfrm>
          <a:off x="3925537" y="3876042"/>
          <a:ext cx="3313463" cy="388616"/>
        </p:xfrm>
        <a:graphic>
          <a:graphicData uri="http://schemas.openxmlformats.org/presentationml/2006/ole">
            <mc:AlternateContent xmlns:mc="http://schemas.openxmlformats.org/markup-compatibility/2006">
              <mc:Choice xmlns:v="urn:schemas-microsoft-com:vml" Requires="v">
                <p:oleObj spid="_x0000_s35492" name="Equation" r:id="rId7" imgW="2057400" imgH="241200" progId="Equation.DSMT4">
                  <p:embed/>
                </p:oleObj>
              </mc:Choice>
              <mc:Fallback>
                <p:oleObj name="Equation" r:id="rId7" imgW="2057400" imgH="241200" progId="Equation.DSMT4">
                  <p:embed/>
                  <p:pic>
                    <p:nvPicPr>
                      <p:cNvPr id="0" name=""/>
                      <p:cNvPicPr/>
                      <p:nvPr/>
                    </p:nvPicPr>
                    <p:blipFill>
                      <a:blip r:embed="rId8"/>
                      <a:stretch>
                        <a:fillRect/>
                      </a:stretch>
                    </p:blipFill>
                    <p:spPr>
                      <a:xfrm>
                        <a:off x="3925537" y="3876042"/>
                        <a:ext cx="3313463" cy="388616"/>
                      </a:xfrm>
                      <a:prstGeom prst="rect">
                        <a:avLst/>
                      </a:prstGeom>
                    </p:spPr>
                  </p:pic>
                </p:oleObj>
              </mc:Fallback>
            </mc:AlternateContent>
          </a:graphicData>
        </a:graphic>
      </p:graphicFrame>
      <p:pic>
        <p:nvPicPr>
          <p:cNvPr id="23" name="Picture 22" descr="Position 1 is the initial configuration where the ball is hanging straight down. Position 2 is the final configuration where the ball has reached it's maximum elevation and has zero velocity relative to the cart."/>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5969" y="4648200"/>
            <a:ext cx="2769231" cy="1747623"/>
          </a:xfrm>
          <a:prstGeom prst="rect">
            <a:avLst/>
          </a:prstGeom>
        </p:spPr>
      </p:pic>
      <p:sp>
        <p:nvSpPr>
          <p:cNvPr id="10" name="Content Placeholder 9"/>
          <p:cNvSpPr>
            <a:spLocks noGrp="1"/>
          </p:cNvSpPr>
          <p:nvPr>
            <p:ph idx="17"/>
          </p:nvPr>
        </p:nvSpPr>
        <p:spPr>
          <a:xfrm>
            <a:off x="3581400" y="4267200"/>
            <a:ext cx="3276600" cy="407017"/>
          </a:xfrm>
        </p:spPr>
        <p:txBody>
          <a:bodyPr/>
          <a:lstStyle/>
          <a:p>
            <a:r>
              <a:rPr lang="en-US" altLang="en-US" sz="1800" dirty="0"/>
              <a:t>Velocities at positions 1 and 2 are</a:t>
            </a:r>
          </a:p>
        </p:txBody>
      </p:sp>
      <p:graphicFrame>
        <p:nvGraphicFramePr>
          <p:cNvPr id="18" name="Object 17"/>
          <p:cNvGraphicFramePr>
            <a:graphicFrameLocks noChangeAspect="1"/>
          </p:cNvGraphicFramePr>
          <p:nvPr>
            <p:extLst>
              <p:ext uri="{D42A27DB-BD31-4B8C-83A1-F6EECF244321}">
                <p14:modId xmlns:p14="http://schemas.microsoft.com/office/powerpoint/2010/main" val="1708046376"/>
              </p:ext>
            </p:extLst>
          </p:nvPr>
        </p:nvGraphicFramePr>
        <p:xfrm>
          <a:off x="3966837" y="4709167"/>
          <a:ext cx="2433963" cy="777233"/>
        </p:xfrm>
        <a:graphic>
          <a:graphicData uri="http://schemas.openxmlformats.org/presentationml/2006/ole">
            <mc:AlternateContent xmlns:mc="http://schemas.openxmlformats.org/markup-compatibility/2006">
              <mc:Choice xmlns:v="urn:schemas-microsoft-com:vml" Requires="v">
                <p:oleObj spid="_x0000_s35493" name="Equation" r:id="rId10" imgW="1511280" imgH="482400" progId="Equation.DSMT4">
                  <p:embed/>
                </p:oleObj>
              </mc:Choice>
              <mc:Fallback>
                <p:oleObj name="Equation" r:id="rId10" imgW="1511280" imgH="482400" progId="Equation.DSMT4">
                  <p:embed/>
                  <p:pic>
                    <p:nvPicPr>
                      <p:cNvPr id="0" name=""/>
                      <p:cNvPicPr/>
                      <p:nvPr/>
                    </p:nvPicPr>
                    <p:blipFill>
                      <a:blip r:embed="rId11"/>
                      <a:stretch>
                        <a:fillRect/>
                      </a:stretch>
                    </p:blipFill>
                    <p:spPr>
                      <a:xfrm>
                        <a:off x="3966837" y="4709167"/>
                        <a:ext cx="2433963" cy="777233"/>
                      </a:xfrm>
                      <a:prstGeom prst="rect">
                        <a:avLst/>
                      </a:prstGeom>
                    </p:spPr>
                  </p:pic>
                </p:oleObj>
              </mc:Fallback>
            </mc:AlternateContent>
          </a:graphicData>
        </a:graphic>
      </p:graphicFrame>
      <p:sp>
        <p:nvSpPr>
          <p:cNvPr id="11" name="Content Placeholder 10"/>
          <p:cNvSpPr>
            <a:spLocks noGrp="1"/>
          </p:cNvSpPr>
          <p:nvPr>
            <p:ph idx="18"/>
          </p:nvPr>
        </p:nvSpPr>
        <p:spPr>
          <a:xfrm>
            <a:off x="6477000" y="4830337"/>
            <a:ext cx="2209800" cy="960863"/>
          </a:xfrm>
        </p:spPr>
        <p:txBody>
          <a:bodyPr/>
          <a:lstStyle/>
          <a:p>
            <a:r>
              <a:rPr lang="en-US" altLang="en-US" sz="1800" dirty="0"/>
              <a:t>(velocity of </a:t>
            </a:r>
            <a:r>
              <a:rPr lang="en-US" altLang="en-US" sz="1800" i="1" dirty="0"/>
              <a:t>B</a:t>
            </a:r>
            <a:r>
              <a:rPr lang="en-US" altLang="en-US" sz="1800" dirty="0"/>
              <a:t> relative to </a:t>
            </a:r>
            <a:r>
              <a:rPr lang="en-US" altLang="en-US" sz="1800" i="1" dirty="0"/>
              <a:t>A </a:t>
            </a:r>
            <a:r>
              <a:rPr lang="en-US" altLang="en-US" sz="1800" dirty="0"/>
              <a:t>is zero at position 2)</a:t>
            </a:r>
            <a:endParaRPr lang="en-US" altLang="en-US" sz="1800" i="1" dirty="0"/>
          </a:p>
        </p:txBody>
      </p:sp>
      <p:graphicFrame>
        <p:nvGraphicFramePr>
          <p:cNvPr id="19" name="Object 18"/>
          <p:cNvGraphicFramePr>
            <a:graphicFrameLocks noChangeAspect="1"/>
          </p:cNvGraphicFramePr>
          <p:nvPr>
            <p:extLst>
              <p:ext uri="{D42A27DB-BD31-4B8C-83A1-F6EECF244321}">
                <p14:modId xmlns:p14="http://schemas.microsoft.com/office/powerpoint/2010/main" val="746247853"/>
              </p:ext>
            </p:extLst>
          </p:nvPr>
        </p:nvGraphicFramePr>
        <p:xfrm>
          <a:off x="4191000" y="5554460"/>
          <a:ext cx="2008160" cy="371881"/>
        </p:xfrm>
        <a:graphic>
          <a:graphicData uri="http://schemas.openxmlformats.org/presentationml/2006/ole">
            <mc:AlternateContent xmlns:mc="http://schemas.openxmlformats.org/markup-compatibility/2006">
              <mc:Choice xmlns:v="urn:schemas-microsoft-com:vml" Requires="v">
                <p:oleObj spid="_x0000_s35494" name="Equation" r:id="rId12" imgW="1371600" imgH="253800" progId="Equation.DSMT4">
                  <p:embed/>
                </p:oleObj>
              </mc:Choice>
              <mc:Fallback>
                <p:oleObj name="Equation" r:id="rId12" imgW="1371600" imgH="253800" progId="Equation.DSMT4">
                  <p:embed/>
                  <p:pic>
                    <p:nvPicPr>
                      <p:cNvPr id="0" name=""/>
                      <p:cNvPicPr/>
                      <p:nvPr/>
                    </p:nvPicPr>
                    <p:blipFill>
                      <a:blip r:embed="rId13"/>
                      <a:stretch>
                        <a:fillRect/>
                      </a:stretch>
                    </p:blipFill>
                    <p:spPr>
                      <a:xfrm>
                        <a:off x="4191000" y="5554460"/>
                        <a:ext cx="2008160" cy="371881"/>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3184235264"/>
              </p:ext>
            </p:extLst>
          </p:nvPr>
        </p:nvGraphicFramePr>
        <p:xfrm>
          <a:off x="6397906" y="5840454"/>
          <a:ext cx="2212694" cy="650793"/>
        </p:xfrm>
        <a:graphic>
          <a:graphicData uri="http://schemas.openxmlformats.org/presentationml/2006/ole">
            <mc:AlternateContent xmlns:mc="http://schemas.openxmlformats.org/markup-compatibility/2006">
              <mc:Choice xmlns:v="urn:schemas-microsoft-com:vml" Requires="v">
                <p:oleObj spid="_x0000_s35495" name="Equation" r:id="rId14" imgW="1511280" imgH="444240" progId="Equation.DSMT4">
                  <p:embed/>
                </p:oleObj>
              </mc:Choice>
              <mc:Fallback>
                <p:oleObj name="Equation" r:id="rId14" imgW="1511280" imgH="444240" progId="Equation.DSMT4">
                  <p:embed/>
                  <p:pic>
                    <p:nvPicPr>
                      <p:cNvPr id="0" name=""/>
                      <p:cNvPicPr/>
                      <p:nvPr/>
                    </p:nvPicPr>
                    <p:blipFill>
                      <a:blip r:embed="rId15"/>
                      <a:stretch>
                        <a:fillRect/>
                      </a:stretch>
                    </p:blipFill>
                    <p:spPr>
                      <a:xfrm>
                        <a:off x="6397906" y="5840454"/>
                        <a:ext cx="2212694" cy="650793"/>
                      </a:xfrm>
                      <a:prstGeom prst="rect">
                        <a:avLst/>
                      </a:prstGeom>
                      <a:ln>
                        <a:solidFill>
                          <a:srgbClr val="AD0B1E"/>
                        </a:solidFill>
                      </a:ln>
                    </p:spPr>
                  </p:pic>
                </p:oleObj>
              </mc:Fallback>
            </mc:AlternateContent>
          </a:graphicData>
        </a:graphic>
      </p:graphicFrame>
    </p:spTree>
    <p:extLst>
      <p:ext uri="{BB962C8B-B14F-4D97-AF65-F5344CB8AC3E}">
        <p14:creationId xmlns:p14="http://schemas.microsoft.com/office/powerpoint/2010/main" val="921100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build="p"/>
      <p:bldP spid="11"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a typeface="ＭＳ Ｐゴシック" pitchFamily="34" charset="-128"/>
              </a:rPr>
              <a:t>Sample Problem 14.5 </a:t>
            </a:r>
            <a:r>
              <a:rPr lang="en-US" altLang="en-US" sz="1000" dirty="0">
                <a:ea typeface="ＭＳ Ｐゴシック" pitchFamily="34" charset="-128"/>
              </a:rPr>
              <a:t>3</a:t>
            </a:r>
            <a:endParaRPr lang="en-IN" sz="1000" dirty="0"/>
          </a:p>
        </p:txBody>
      </p:sp>
      <p:pic>
        <p:nvPicPr>
          <p:cNvPr id="19" name="Picture 18" descr="The datum for potential energy is the initial height of the ball. The final height of the ball above this point is h. The height of the cart above this point is l."/>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717" y="1377970"/>
            <a:ext cx="2803083" cy="1517630"/>
          </a:xfrm>
          <a:prstGeom prst="rect">
            <a:avLst/>
          </a:prstGeom>
        </p:spPr>
      </p:pic>
      <p:sp>
        <p:nvSpPr>
          <p:cNvPr id="3" name="Content Placeholder 2"/>
          <p:cNvSpPr>
            <a:spLocks noGrp="1"/>
          </p:cNvSpPr>
          <p:nvPr>
            <p:ph idx="1"/>
          </p:nvPr>
        </p:nvSpPr>
        <p:spPr>
          <a:xfrm>
            <a:off x="3276600" y="1066800"/>
            <a:ext cx="5410200" cy="1066800"/>
          </a:xfrm>
        </p:spPr>
        <p:txBody>
          <a:bodyPr/>
          <a:lstStyle/>
          <a:p>
            <a:pPr marL="291600" indent="-291600">
              <a:spcBef>
                <a:spcPts val="500"/>
              </a:spcBef>
              <a:spcAft>
                <a:spcPts val="0"/>
              </a:spcAft>
              <a:buFont typeface="Arial" panose="020B0604020202020204" pitchFamily="34" charset="0"/>
              <a:buChar char="•"/>
            </a:pPr>
            <a:r>
              <a:rPr lang="en-US" altLang="en-US" sz="1800" dirty="0"/>
              <a:t>The conservation of energy principle can be applied to relate the initial kinetic energy to the maximum potential energy.</a:t>
            </a:r>
          </a:p>
        </p:txBody>
      </p:sp>
      <p:graphicFrame>
        <p:nvGraphicFramePr>
          <p:cNvPr id="4" name="Object 3"/>
          <p:cNvGraphicFramePr>
            <a:graphicFrameLocks noChangeAspect="1"/>
          </p:cNvGraphicFramePr>
          <p:nvPr>
            <p:extLst>
              <p:ext uri="{D42A27DB-BD31-4B8C-83A1-F6EECF244321}">
                <p14:modId xmlns:p14="http://schemas.microsoft.com/office/powerpoint/2010/main" val="1137273316"/>
              </p:ext>
            </p:extLst>
          </p:nvPr>
        </p:nvGraphicFramePr>
        <p:xfrm>
          <a:off x="5458051" y="1776276"/>
          <a:ext cx="1390198" cy="333648"/>
        </p:xfrm>
        <a:graphic>
          <a:graphicData uri="http://schemas.openxmlformats.org/presentationml/2006/ole">
            <mc:AlternateContent xmlns:mc="http://schemas.openxmlformats.org/markup-compatibility/2006">
              <mc:Choice xmlns:v="urn:schemas-microsoft-com:vml" Requires="v">
                <p:oleObj spid="_x0000_s48273" name="Equation" r:id="rId4" imgW="952200" imgH="228600" progId="Equation.DSMT4">
                  <p:embed/>
                </p:oleObj>
              </mc:Choice>
              <mc:Fallback>
                <p:oleObj name="Equation" r:id="rId4" imgW="952200" imgH="228600" progId="Equation.DSMT4">
                  <p:embed/>
                  <p:pic>
                    <p:nvPicPr>
                      <p:cNvPr id="0" name=""/>
                      <p:cNvPicPr/>
                      <p:nvPr/>
                    </p:nvPicPr>
                    <p:blipFill>
                      <a:blip r:embed="rId5"/>
                      <a:stretch>
                        <a:fillRect/>
                      </a:stretch>
                    </p:blipFill>
                    <p:spPr>
                      <a:xfrm>
                        <a:off x="5458051" y="1776276"/>
                        <a:ext cx="1390198" cy="333648"/>
                      </a:xfrm>
                      <a:prstGeom prst="rect">
                        <a:avLst/>
                      </a:prstGeom>
                    </p:spPr>
                  </p:pic>
                </p:oleObj>
              </mc:Fallback>
            </mc:AlternateContent>
          </a:graphicData>
        </a:graphic>
      </p:graphicFrame>
      <p:sp>
        <p:nvSpPr>
          <p:cNvPr id="7" name="Content Placeholder 6"/>
          <p:cNvSpPr>
            <a:spLocks noGrp="1"/>
          </p:cNvSpPr>
          <p:nvPr>
            <p:ph idx="14"/>
          </p:nvPr>
        </p:nvSpPr>
        <p:spPr>
          <a:xfrm>
            <a:off x="3660534" y="2093339"/>
            <a:ext cx="3200400" cy="2051825"/>
          </a:xfrm>
        </p:spPr>
        <p:txBody>
          <a:bodyPr/>
          <a:lstStyle/>
          <a:p>
            <a:pPr>
              <a:spcBef>
                <a:spcPct val="50000"/>
              </a:spcBef>
            </a:pPr>
            <a:r>
              <a:rPr lang="en-US" altLang="en-US" sz="1800" dirty="0"/>
              <a:t>Position 1 -	Potential Energy:</a:t>
            </a:r>
          </a:p>
          <a:p>
            <a:pPr indent="1341438">
              <a:spcBef>
                <a:spcPct val="50000"/>
              </a:spcBef>
            </a:pPr>
            <a:r>
              <a:rPr lang="en-US" altLang="en-US" sz="1800" dirty="0"/>
              <a:t>Kinetic Energy:</a:t>
            </a:r>
          </a:p>
          <a:p>
            <a:pPr>
              <a:spcBef>
                <a:spcPct val="50000"/>
              </a:spcBef>
            </a:pPr>
            <a:r>
              <a:rPr lang="en-US" altLang="en-US" sz="1800" dirty="0"/>
              <a:t>Position 2 -	Potential Energy:</a:t>
            </a:r>
          </a:p>
          <a:p>
            <a:pPr indent="1341438">
              <a:spcBef>
                <a:spcPct val="50000"/>
              </a:spcBef>
            </a:pPr>
            <a:r>
              <a:rPr lang="en-US" altLang="en-US" sz="1800" dirty="0"/>
              <a:t>Kinetic Energy:</a:t>
            </a:r>
          </a:p>
        </p:txBody>
      </p:sp>
      <p:graphicFrame>
        <p:nvGraphicFramePr>
          <p:cNvPr id="8" name="Object 7"/>
          <p:cNvGraphicFramePr>
            <a:graphicFrameLocks noChangeAspect="1"/>
          </p:cNvGraphicFramePr>
          <p:nvPr>
            <p:extLst>
              <p:ext uri="{D42A27DB-BD31-4B8C-83A1-F6EECF244321}">
                <p14:modId xmlns:p14="http://schemas.microsoft.com/office/powerpoint/2010/main" val="925791186"/>
              </p:ext>
            </p:extLst>
          </p:nvPr>
        </p:nvGraphicFramePr>
        <p:xfrm>
          <a:off x="6784734" y="2103706"/>
          <a:ext cx="948298" cy="334694"/>
        </p:xfrm>
        <a:graphic>
          <a:graphicData uri="http://schemas.openxmlformats.org/presentationml/2006/ole">
            <mc:AlternateContent xmlns:mc="http://schemas.openxmlformats.org/markup-compatibility/2006">
              <mc:Choice xmlns:v="urn:schemas-microsoft-com:vml" Requires="v">
                <p:oleObj spid="_x0000_s48274" name="Equation" r:id="rId6" imgW="647640" imgH="228600" progId="Equation.DSMT4">
                  <p:embed/>
                </p:oleObj>
              </mc:Choice>
              <mc:Fallback>
                <p:oleObj name="Equation" r:id="rId6" imgW="647640" imgH="228600" progId="Equation.DSMT4">
                  <p:embed/>
                  <p:pic>
                    <p:nvPicPr>
                      <p:cNvPr id="0" name=""/>
                      <p:cNvPicPr/>
                      <p:nvPr/>
                    </p:nvPicPr>
                    <p:blipFill>
                      <a:blip r:embed="rId7"/>
                      <a:stretch>
                        <a:fillRect/>
                      </a:stretch>
                    </p:blipFill>
                    <p:spPr>
                      <a:xfrm>
                        <a:off x="6784734" y="2103706"/>
                        <a:ext cx="948298" cy="334694"/>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2935843826"/>
              </p:ext>
            </p:extLst>
          </p:nvPr>
        </p:nvGraphicFramePr>
        <p:xfrm>
          <a:off x="6784734" y="2686082"/>
          <a:ext cx="929704" cy="321170"/>
        </p:xfrm>
        <a:graphic>
          <a:graphicData uri="http://schemas.openxmlformats.org/presentationml/2006/ole">
            <mc:AlternateContent xmlns:mc="http://schemas.openxmlformats.org/markup-compatibility/2006">
              <mc:Choice xmlns:v="urn:schemas-microsoft-com:vml" Requires="v">
                <p:oleObj spid="_x0000_s48275" name="Equation" r:id="rId8" imgW="698400" imgH="241200" progId="Equation.DSMT4">
                  <p:embed/>
                </p:oleObj>
              </mc:Choice>
              <mc:Fallback>
                <p:oleObj name="Equation" r:id="rId8" imgW="698400" imgH="241200" progId="Equation.DSMT4">
                  <p:embed/>
                  <p:pic>
                    <p:nvPicPr>
                      <p:cNvPr id="0" name=""/>
                      <p:cNvPicPr/>
                      <p:nvPr/>
                    </p:nvPicPr>
                    <p:blipFill>
                      <a:blip r:embed="rId9"/>
                      <a:stretch>
                        <a:fillRect/>
                      </a:stretch>
                    </p:blipFill>
                    <p:spPr>
                      <a:xfrm>
                        <a:off x="6784734" y="2686082"/>
                        <a:ext cx="929704" cy="321170"/>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795717834"/>
              </p:ext>
            </p:extLst>
          </p:nvPr>
        </p:nvGraphicFramePr>
        <p:xfrm>
          <a:off x="6788307" y="3246502"/>
          <a:ext cx="1487526" cy="304267"/>
        </p:xfrm>
        <a:graphic>
          <a:graphicData uri="http://schemas.openxmlformats.org/presentationml/2006/ole">
            <mc:AlternateContent xmlns:mc="http://schemas.openxmlformats.org/markup-compatibility/2006">
              <mc:Choice xmlns:v="urn:schemas-microsoft-com:vml" Requires="v">
                <p:oleObj spid="_x0000_s48276" name="Equation" r:id="rId10" imgW="1117440" imgH="228600" progId="Equation.DSMT4">
                  <p:embed/>
                </p:oleObj>
              </mc:Choice>
              <mc:Fallback>
                <p:oleObj name="Equation" r:id="rId10" imgW="1117440" imgH="228600" progId="Equation.DSMT4">
                  <p:embed/>
                  <p:pic>
                    <p:nvPicPr>
                      <p:cNvPr id="0" name=""/>
                      <p:cNvPicPr/>
                      <p:nvPr/>
                    </p:nvPicPr>
                    <p:blipFill>
                      <a:blip r:embed="rId11"/>
                      <a:stretch>
                        <a:fillRect/>
                      </a:stretch>
                    </p:blipFill>
                    <p:spPr>
                      <a:xfrm>
                        <a:off x="6788307" y="3246502"/>
                        <a:ext cx="1487526" cy="304267"/>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187488412"/>
              </p:ext>
            </p:extLst>
          </p:nvPr>
        </p:nvGraphicFramePr>
        <p:xfrm>
          <a:off x="6860934" y="3657600"/>
          <a:ext cx="1673466" cy="338074"/>
        </p:xfrm>
        <a:graphic>
          <a:graphicData uri="http://schemas.openxmlformats.org/presentationml/2006/ole">
            <mc:AlternateContent xmlns:mc="http://schemas.openxmlformats.org/markup-compatibility/2006">
              <mc:Choice xmlns:v="urn:schemas-microsoft-com:vml" Requires="v">
                <p:oleObj spid="_x0000_s48277" name="Equation" r:id="rId12" imgW="1257120" imgH="253800" progId="Equation.DSMT4">
                  <p:embed/>
                </p:oleObj>
              </mc:Choice>
              <mc:Fallback>
                <p:oleObj name="Equation" r:id="rId12" imgW="1257120" imgH="253800" progId="Equation.DSMT4">
                  <p:embed/>
                  <p:pic>
                    <p:nvPicPr>
                      <p:cNvPr id="0" name=""/>
                      <p:cNvPicPr/>
                      <p:nvPr/>
                    </p:nvPicPr>
                    <p:blipFill>
                      <a:blip r:embed="rId13"/>
                      <a:stretch>
                        <a:fillRect/>
                      </a:stretch>
                    </p:blipFill>
                    <p:spPr>
                      <a:xfrm>
                        <a:off x="6860934" y="3657600"/>
                        <a:ext cx="1673466" cy="338074"/>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2315321637"/>
              </p:ext>
            </p:extLst>
          </p:nvPr>
        </p:nvGraphicFramePr>
        <p:xfrm>
          <a:off x="3379701" y="4249779"/>
          <a:ext cx="4636622" cy="406723"/>
        </p:xfrm>
        <a:graphic>
          <a:graphicData uri="http://schemas.openxmlformats.org/presentationml/2006/ole">
            <mc:AlternateContent xmlns:mc="http://schemas.openxmlformats.org/markup-compatibility/2006">
              <mc:Choice xmlns:v="urn:schemas-microsoft-com:vml" Requires="v">
                <p:oleObj spid="_x0000_s48278" name="Equation" r:id="rId14" imgW="2895480" imgH="253800" progId="Equation.DSMT4">
                  <p:embed/>
                </p:oleObj>
              </mc:Choice>
              <mc:Fallback>
                <p:oleObj name="Equation" r:id="rId14" imgW="2895480" imgH="253800" progId="Equation.DSMT4">
                  <p:embed/>
                  <p:pic>
                    <p:nvPicPr>
                      <p:cNvPr id="0" name=""/>
                      <p:cNvPicPr/>
                      <p:nvPr/>
                    </p:nvPicPr>
                    <p:blipFill>
                      <a:blip r:embed="rId15"/>
                      <a:stretch>
                        <a:fillRect/>
                      </a:stretch>
                    </p:blipFill>
                    <p:spPr>
                      <a:xfrm>
                        <a:off x="3379701" y="4249779"/>
                        <a:ext cx="4636622" cy="406723"/>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2755919682"/>
              </p:ext>
            </p:extLst>
          </p:nvPr>
        </p:nvGraphicFramePr>
        <p:xfrm>
          <a:off x="3413736" y="4708119"/>
          <a:ext cx="4815864" cy="743763"/>
        </p:xfrm>
        <a:graphic>
          <a:graphicData uri="http://schemas.openxmlformats.org/presentationml/2006/ole">
            <mc:AlternateContent xmlns:mc="http://schemas.openxmlformats.org/markup-compatibility/2006">
              <mc:Choice xmlns:v="urn:schemas-microsoft-com:vml" Requires="v">
                <p:oleObj spid="_x0000_s48279" name="Equation" r:id="rId16" imgW="3288960" imgH="507960" progId="Equation.DSMT4">
                  <p:embed/>
                </p:oleObj>
              </mc:Choice>
              <mc:Fallback>
                <p:oleObj name="Equation" r:id="rId16" imgW="3288960" imgH="507960" progId="Equation.DSMT4">
                  <p:embed/>
                  <p:pic>
                    <p:nvPicPr>
                      <p:cNvPr id="0" name=""/>
                      <p:cNvPicPr/>
                      <p:nvPr/>
                    </p:nvPicPr>
                    <p:blipFill>
                      <a:blip r:embed="rId17"/>
                      <a:stretch>
                        <a:fillRect/>
                      </a:stretch>
                    </p:blipFill>
                    <p:spPr>
                      <a:xfrm>
                        <a:off x="3413736" y="4708119"/>
                        <a:ext cx="4815864" cy="743763"/>
                      </a:xfrm>
                      <a:prstGeom prst="rect">
                        <a:avLst/>
                      </a:prstGeom>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1477390652"/>
              </p:ext>
            </p:extLst>
          </p:nvPr>
        </p:nvGraphicFramePr>
        <p:xfrm>
          <a:off x="3429000" y="5456507"/>
          <a:ext cx="1970971" cy="669386"/>
        </p:xfrm>
        <a:graphic>
          <a:graphicData uri="http://schemas.openxmlformats.org/presentationml/2006/ole">
            <mc:AlternateContent xmlns:mc="http://schemas.openxmlformats.org/markup-compatibility/2006">
              <mc:Choice xmlns:v="urn:schemas-microsoft-com:vml" Requires="v">
                <p:oleObj spid="_x0000_s48280" name="Equation" r:id="rId18" imgW="1346040" imgH="457200" progId="Equation.DSMT4">
                  <p:embed/>
                </p:oleObj>
              </mc:Choice>
              <mc:Fallback>
                <p:oleObj name="Equation" r:id="rId18" imgW="1346040" imgH="457200" progId="Equation.DSMT4">
                  <p:embed/>
                  <p:pic>
                    <p:nvPicPr>
                      <p:cNvPr id="0" name=""/>
                      <p:cNvPicPr/>
                      <p:nvPr/>
                    </p:nvPicPr>
                    <p:blipFill>
                      <a:blip r:embed="rId19"/>
                      <a:stretch>
                        <a:fillRect/>
                      </a:stretch>
                    </p:blipFill>
                    <p:spPr>
                      <a:xfrm>
                        <a:off x="3429000" y="5456507"/>
                        <a:ext cx="1970971" cy="669386"/>
                      </a:xfrm>
                      <a:prstGeom prst="rect">
                        <a:avLst/>
                      </a:prstGeom>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1068758529"/>
              </p:ext>
            </p:extLst>
          </p:nvPr>
        </p:nvGraphicFramePr>
        <p:xfrm>
          <a:off x="6368237" y="5715000"/>
          <a:ext cx="1487526" cy="669386"/>
        </p:xfrm>
        <a:graphic>
          <a:graphicData uri="http://schemas.openxmlformats.org/presentationml/2006/ole">
            <mc:AlternateContent xmlns:mc="http://schemas.openxmlformats.org/markup-compatibility/2006">
              <mc:Choice xmlns:v="urn:schemas-microsoft-com:vml" Requires="v">
                <p:oleObj spid="_x0000_s48281" name="Equation" r:id="rId20" imgW="1015920" imgH="457200" progId="Equation.DSMT4">
                  <p:embed/>
                </p:oleObj>
              </mc:Choice>
              <mc:Fallback>
                <p:oleObj name="Equation" r:id="rId20" imgW="1015920" imgH="457200" progId="Equation.DSMT4">
                  <p:embed/>
                  <p:pic>
                    <p:nvPicPr>
                      <p:cNvPr id="0" name=""/>
                      <p:cNvPicPr/>
                      <p:nvPr/>
                    </p:nvPicPr>
                    <p:blipFill>
                      <a:blip r:embed="rId21"/>
                      <a:stretch>
                        <a:fillRect/>
                      </a:stretch>
                    </p:blipFill>
                    <p:spPr>
                      <a:xfrm>
                        <a:off x="6368237" y="5715000"/>
                        <a:ext cx="1487526" cy="669386"/>
                      </a:xfrm>
                      <a:prstGeom prst="rect">
                        <a:avLst/>
                      </a:prstGeom>
                      <a:ln>
                        <a:solidFill>
                          <a:srgbClr val="AD0B1E"/>
                        </a:solidFill>
                      </a:ln>
                    </p:spPr>
                  </p:pic>
                </p:oleObj>
              </mc:Fallback>
            </mc:AlternateContent>
          </a:graphicData>
        </a:graphic>
      </p:graphicFrame>
    </p:spTree>
    <p:extLst>
      <p:ext uri="{BB962C8B-B14F-4D97-AF65-F5344CB8AC3E}">
        <p14:creationId xmlns:p14="http://schemas.microsoft.com/office/powerpoint/2010/main" val="14784215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14.5 </a:t>
            </a:r>
            <a:r>
              <a:rPr lang="en-US" altLang="en-US" sz="1000" dirty="0">
                <a:solidFill>
                  <a:srgbClr val="AD0B1E"/>
                </a:solidFill>
                <a:ea typeface="ＭＳ Ｐゴシック" pitchFamily="34" charset="-128"/>
              </a:rPr>
              <a:t>4</a:t>
            </a:r>
            <a:endParaRPr lang="en-US" sz="1000" dirty="0">
              <a:solidFill>
                <a:srgbClr val="AD0B1E"/>
              </a:solidFill>
            </a:endParaRP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584" y="1600200"/>
            <a:ext cx="3195483" cy="2727234"/>
          </a:xfrm>
          <a:prstGeom prst="rect">
            <a:avLst/>
          </a:prstGeom>
        </p:spPr>
      </p:pic>
      <p:sp>
        <p:nvSpPr>
          <p:cNvPr id="3" name="Content Placeholder 2"/>
          <p:cNvSpPr>
            <a:spLocks noGrp="1"/>
          </p:cNvSpPr>
          <p:nvPr>
            <p:ph idx="1"/>
          </p:nvPr>
        </p:nvSpPr>
        <p:spPr>
          <a:xfrm>
            <a:off x="3962400" y="990599"/>
            <a:ext cx="2057400" cy="806995"/>
          </a:xfrm>
        </p:spPr>
        <p:txBody>
          <a:bodyPr/>
          <a:lstStyle/>
          <a:p>
            <a:pPr>
              <a:spcBef>
                <a:spcPct val="50000"/>
              </a:spcBef>
            </a:pPr>
            <a:r>
              <a:rPr lang="en-US" altLang="en-US" sz="2000" b="1" dirty="0">
                <a:solidFill>
                  <a:srgbClr val="AD0B1E"/>
                </a:solidFill>
              </a:rPr>
              <a:t>Strategy:</a:t>
            </a:r>
          </a:p>
          <a:p>
            <a:pPr marL="292608" indent="-292608">
              <a:spcBef>
                <a:spcPts val="0"/>
              </a:spcBef>
              <a:spcAft>
                <a:spcPts val="0"/>
              </a:spcAft>
              <a:buFont typeface="Arial" panose="020B0604020202020204" pitchFamily="34" charset="0"/>
              <a:buChar char="•"/>
            </a:pPr>
            <a:r>
              <a:rPr lang="en-US" altLang="en-US" sz="2000" dirty="0"/>
              <a:t>Recalling that</a:t>
            </a:r>
          </a:p>
        </p:txBody>
      </p:sp>
      <p:graphicFrame>
        <p:nvGraphicFramePr>
          <p:cNvPr id="17" name="Object 16"/>
          <p:cNvGraphicFramePr>
            <a:graphicFrameLocks noChangeAspect="1"/>
          </p:cNvGraphicFramePr>
          <p:nvPr>
            <p:extLst>
              <p:ext uri="{D42A27DB-BD31-4B8C-83A1-F6EECF244321}">
                <p14:modId xmlns:p14="http://schemas.microsoft.com/office/powerpoint/2010/main" val="336001770"/>
              </p:ext>
            </p:extLst>
          </p:nvPr>
        </p:nvGraphicFramePr>
        <p:xfrm>
          <a:off x="5823490" y="1408978"/>
          <a:ext cx="1002220" cy="388616"/>
        </p:xfrm>
        <a:graphic>
          <a:graphicData uri="http://schemas.openxmlformats.org/presentationml/2006/ole">
            <mc:AlternateContent xmlns:mc="http://schemas.openxmlformats.org/markup-compatibility/2006">
              <mc:Choice xmlns:v="urn:schemas-microsoft-com:vml" Requires="v">
                <p:oleObj spid="_x0000_s37130" name="Equation" r:id="rId4" imgW="622080" imgH="241200" progId="Equation.DSMT4">
                  <p:embed/>
                </p:oleObj>
              </mc:Choice>
              <mc:Fallback>
                <p:oleObj name="Equation" r:id="rId4" imgW="622080" imgH="241200" progId="Equation.DSMT4">
                  <p:embed/>
                  <p:pic>
                    <p:nvPicPr>
                      <p:cNvPr id="0" name=""/>
                      <p:cNvPicPr/>
                      <p:nvPr/>
                    </p:nvPicPr>
                    <p:blipFill>
                      <a:blip r:embed="rId5"/>
                      <a:stretch>
                        <a:fillRect/>
                      </a:stretch>
                    </p:blipFill>
                    <p:spPr>
                      <a:xfrm>
                        <a:off x="5823490" y="1408978"/>
                        <a:ext cx="1002220" cy="388616"/>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8" name="Content Placeholder 7"/>
              <p:cNvSpPr>
                <a:spLocks noGrp="1"/>
              </p:cNvSpPr>
              <p:nvPr>
                <p:ph idx="15"/>
              </p:nvPr>
            </p:nvSpPr>
            <p:spPr>
              <a:xfrm>
                <a:off x="4267200" y="1425706"/>
                <a:ext cx="4419600" cy="1241293"/>
              </a:xfrm>
            </p:spPr>
            <p:txBody>
              <a:bodyPr/>
              <a:lstStyle/>
              <a:p>
                <a:pPr indent="2576513"/>
                <a:r>
                  <a:rPr lang="en-US" altLang="en-US" sz="2000" dirty="0"/>
                  <a:t>it follows from the last equation that </a:t>
                </a:r>
                <a14:m>
                  <m:oMath xmlns:m="http://schemas.openxmlformats.org/officeDocument/2006/math">
                    <m:r>
                      <a:rPr lang="en-US" altLang="en-US" sz="2000" i="1">
                        <a:latin typeface="Cambria Math"/>
                      </a:rPr>
                      <m:t>h</m:t>
                    </m:r>
                    <m:r>
                      <a:rPr lang="en-US" altLang="en-US" sz="2000" i="1">
                        <a:latin typeface="Cambria Math"/>
                      </a:rPr>
                      <m:t>&lt;1</m:t>
                    </m:r>
                  </m:oMath>
                </a14:m>
                <a:r>
                  <a:rPr lang="en-US" altLang="en-US" sz="2000" dirty="0"/>
                  <a:t>; this verifies that B stays below A, as assumed in the solution. </a:t>
                </a:r>
              </a:p>
            </p:txBody>
          </p:sp>
        </mc:Choice>
        <mc:Fallback xmlns="">
          <p:sp>
            <p:nvSpPr>
              <p:cNvPr id="8" name="Content Placeholder 7"/>
              <p:cNvSpPr>
                <a:spLocks noGrp="1" noRot="1" noChangeAspect="1" noMove="1" noResize="1" noEditPoints="1" noAdjustHandles="1" noChangeArrowheads="1" noChangeShapeType="1" noTextEdit="1"/>
              </p:cNvSpPr>
              <p:nvPr>
                <p:ph idx="15"/>
              </p:nvPr>
            </p:nvSpPr>
            <p:spPr>
              <a:xfrm>
                <a:off x="4267200" y="1425706"/>
                <a:ext cx="4419600" cy="1241293"/>
              </a:xfrm>
              <a:blipFill>
                <a:blip r:embed="rId6"/>
                <a:stretch>
                  <a:fillRect l="-1379" t="-2956" b="-14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14"/>
              <p:cNvSpPr>
                <a:spLocks noGrp="1"/>
              </p:cNvSpPr>
              <p:nvPr>
                <p:ph idx="16"/>
              </p:nvPr>
            </p:nvSpPr>
            <p:spPr>
              <a:xfrm>
                <a:off x="3962400" y="2667000"/>
                <a:ext cx="4419600" cy="457200"/>
              </a:xfrm>
            </p:spPr>
            <p:txBody>
              <a:bodyPr/>
              <a:lstStyle/>
              <a:p>
                <a:pPr marL="292608" indent="-292608">
                  <a:spcBef>
                    <a:spcPts val="0"/>
                  </a:spcBef>
                  <a:spcAft>
                    <a:spcPts val="0"/>
                  </a:spcAft>
                  <a:buFont typeface="Arial" panose="020B0604020202020204" pitchFamily="34" charset="0"/>
                  <a:buChar char="•"/>
                </a:pPr>
                <a:r>
                  <a:rPr lang="en-US" altLang="en-US" sz="2000" dirty="0"/>
                  <a:t>For </a:t>
                </a:r>
                <a14:m>
                  <m:oMath xmlns:m="http://schemas.openxmlformats.org/officeDocument/2006/math">
                    <m:sSub>
                      <m:sSubPr>
                        <m:ctrlPr>
                          <a:rPr lang="en-US" altLang="en-US" sz="2000" i="1" dirty="0">
                            <a:latin typeface="Cambria Math" panose="02040503050406030204" pitchFamily="18" charset="0"/>
                          </a:rPr>
                        </m:ctrlPr>
                      </m:sSubPr>
                      <m:e>
                        <m:r>
                          <a:rPr lang="en-US" altLang="en-US" sz="2000" i="1" dirty="0">
                            <a:latin typeface="Cambria Math"/>
                          </a:rPr>
                          <m:t>𝑚</m:t>
                        </m:r>
                      </m:e>
                      <m:sub>
                        <m:r>
                          <a:rPr lang="en-US" altLang="en-US" sz="2000" i="1" dirty="0">
                            <a:latin typeface="Cambria Math"/>
                          </a:rPr>
                          <m:t>𝐴</m:t>
                        </m:r>
                      </m:sub>
                    </m:sSub>
                    <m:r>
                      <a:rPr lang="en-US" altLang="en-US" sz="2000" i="1" dirty="0">
                        <a:latin typeface="Cambria Math"/>
                      </a:rPr>
                      <m:t>≫</m:t>
                    </m:r>
                    <m:sSub>
                      <m:sSubPr>
                        <m:ctrlPr>
                          <a:rPr lang="en-US" altLang="en-US" sz="2000" i="1" dirty="0">
                            <a:latin typeface="Cambria Math" panose="02040503050406030204" pitchFamily="18" charset="0"/>
                          </a:rPr>
                        </m:ctrlPr>
                      </m:sSubPr>
                      <m:e>
                        <m:r>
                          <a:rPr lang="en-US" altLang="en-US" sz="2000" i="1" dirty="0">
                            <a:latin typeface="Cambria Math"/>
                          </a:rPr>
                          <m:t>𝑚</m:t>
                        </m:r>
                      </m:e>
                      <m:sub>
                        <m:r>
                          <a:rPr lang="en-US" altLang="en-US" sz="2000" i="1" dirty="0">
                            <a:latin typeface="Cambria Math"/>
                          </a:rPr>
                          <m:t>𝐵</m:t>
                        </m:r>
                      </m:sub>
                    </m:sSub>
                  </m:oMath>
                </a14:m>
                <a:r>
                  <a:rPr lang="en-US" altLang="en-US" sz="2000" dirty="0"/>
                  <a:t>, the answers reduce to</a:t>
                </a:r>
                <a:endParaRPr lang="en-US" sz="2000" dirty="0"/>
              </a:p>
            </p:txBody>
          </p:sp>
        </mc:Choice>
        <mc:Fallback xmlns="">
          <p:sp>
            <p:nvSpPr>
              <p:cNvPr id="15" name="Content Placeholder 14"/>
              <p:cNvSpPr>
                <a:spLocks noGrp="1" noRot="1" noChangeAspect="1" noMove="1" noResize="1" noEditPoints="1" noAdjustHandles="1" noChangeArrowheads="1" noChangeShapeType="1" noTextEdit="1"/>
              </p:cNvSpPr>
              <p:nvPr>
                <p:ph idx="16"/>
              </p:nvPr>
            </p:nvSpPr>
            <p:spPr>
              <a:xfrm>
                <a:off x="3962400" y="2667000"/>
                <a:ext cx="4419600" cy="457200"/>
              </a:xfrm>
              <a:blipFill>
                <a:blip r:embed="rId7"/>
                <a:stretch>
                  <a:fillRect l="-1241" t="-8000" b="-9333"/>
                </a:stretch>
              </a:blipFill>
            </p:spPr>
            <p:txBody>
              <a:bodyPr/>
              <a:lstStyle/>
              <a:p>
                <a:r>
                  <a:rPr lang="en-IN">
                    <a:noFill/>
                  </a:rPr>
                  <a:t> </a:t>
                </a:r>
              </a:p>
            </p:txBody>
          </p:sp>
        </mc:Fallback>
      </mc:AlternateContent>
      <p:graphicFrame>
        <p:nvGraphicFramePr>
          <p:cNvPr id="18" name="Object 17"/>
          <p:cNvGraphicFramePr>
            <a:graphicFrameLocks noChangeAspect="1"/>
          </p:cNvGraphicFramePr>
          <p:nvPr>
            <p:extLst>
              <p:ext uri="{D42A27DB-BD31-4B8C-83A1-F6EECF244321}">
                <p14:modId xmlns:p14="http://schemas.microsoft.com/office/powerpoint/2010/main" val="18683013"/>
              </p:ext>
            </p:extLst>
          </p:nvPr>
        </p:nvGraphicFramePr>
        <p:xfrm>
          <a:off x="4306531" y="3085840"/>
          <a:ext cx="3618269" cy="416648"/>
        </p:xfrm>
        <a:graphic>
          <a:graphicData uri="http://schemas.openxmlformats.org/presentationml/2006/ole">
            <mc:AlternateContent xmlns:mc="http://schemas.openxmlformats.org/markup-compatibility/2006">
              <mc:Choice xmlns:v="urn:schemas-microsoft-com:vml" Requires="v">
                <p:oleObj spid="_x0000_s37131" name="Equation" r:id="rId8" imgW="2095200" imgH="241200" progId="Equation.DSMT4">
                  <p:embed/>
                </p:oleObj>
              </mc:Choice>
              <mc:Fallback>
                <p:oleObj name="Equation" r:id="rId8" imgW="2095200" imgH="241200" progId="Equation.DSMT4">
                  <p:embed/>
                  <p:pic>
                    <p:nvPicPr>
                      <p:cNvPr id="0" name=""/>
                      <p:cNvPicPr/>
                      <p:nvPr/>
                    </p:nvPicPr>
                    <p:blipFill>
                      <a:blip r:embed="rId9"/>
                      <a:stretch>
                        <a:fillRect/>
                      </a:stretch>
                    </p:blipFill>
                    <p:spPr>
                      <a:xfrm>
                        <a:off x="4306531" y="3085840"/>
                        <a:ext cx="3618269" cy="416648"/>
                      </a:xfrm>
                      <a:prstGeom prst="rect">
                        <a:avLst/>
                      </a:prstGeom>
                    </p:spPr>
                  </p:pic>
                </p:oleObj>
              </mc:Fallback>
            </mc:AlternateContent>
          </a:graphicData>
        </a:graphic>
      </p:graphicFrame>
      <p:sp>
        <p:nvSpPr>
          <p:cNvPr id="10" name="Content Placeholder 9"/>
          <p:cNvSpPr>
            <a:spLocks noGrp="1"/>
          </p:cNvSpPr>
          <p:nvPr>
            <p:ph idx="17"/>
          </p:nvPr>
        </p:nvSpPr>
        <p:spPr>
          <a:xfrm>
            <a:off x="4306078" y="3545188"/>
            <a:ext cx="4343400" cy="705284"/>
          </a:xfrm>
        </p:spPr>
        <p:txBody>
          <a:bodyPr/>
          <a:lstStyle/>
          <a:p>
            <a:r>
              <a:rPr lang="en-US" altLang="en-US" sz="2000" dirty="0"/>
              <a:t>B oscillates as a simple pendulum with A fixed. </a:t>
            </a:r>
          </a:p>
        </p:txBody>
      </p:sp>
      <mc:AlternateContent xmlns:mc="http://schemas.openxmlformats.org/markup-compatibility/2006" xmlns:a14="http://schemas.microsoft.com/office/drawing/2010/main">
        <mc:Choice Requires="a14">
          <p:sp>
            <p:nvSpPr>
              <p:cNvPr id="11" name="Content Placeholder 10"/>
              <p:cNvSpPr>
                <a:spLocks noGrp="1"/>
              </p:cNvSpPr>
              <p:nvPr>
                <p:ph idx="18"/>
              </p:nvPr>
            </p:nvSpPr>
            <p:spPr>
              <a:xfrm>
                <a:off x="3962400" y="4315442"/>
                <a:ext cx="4724400" cy="1063552"/>
              </a:xfrm>
            </p:spPr>
            <p:txBody>
              <a:bodyPr/>
              <a:lstStyle/>
              <a:p>
                <a:pPr marL="292608" indent="-292608">
                  <a:spcBef>
                    <a:spcPts val="0"/>
                  </a:spcBef>
                  <a:spcAft>
                    <a:spcPts val="10800"/>
                  </a:spcAft>
                  <a:buFont typeface="Arial" panose="020B0604020202020204" pitchFamily="34" charset="0"/>
                  <a:buChar char="•"/>
                </a:pPr>
                <a:r>
                  <a:rPr lang="en-US" altLang="en-US" sz="2000" dirty="0"/>
                  <a:t>For </a:t>
                </a:r>
                <a14:m>
                  <m:oMath xmlns:m="http://schemas.openxmlformats.org/officeDocument/2006/math">
                    <m:sSub>
                      <m:sSubPr>
                        <m:ctrlPr>
                          <a:rPr lang="en-US" altLang="en-US" sz="2000" i="1" dirty="0">
                            <a:latin typeface="Cambria Math" panose="02040503050406030204" pitchFamily="18" charset="0"/>
                          </a:rPr>
                        </m:ctrlPr>
                      </m:sSubPr>
                      <m:e>
                        <m:r>
                          <a:rPr lang="en-US" altLang="en-US" sz="2000" i="1" dirty="0">
                            <a:latin typeface="Cambria Math"/>
                          </a:rPr>
                          <m:t>𝑚</m:t>
                        </m:r>
                      </m:e>
                      <m:sub>
                        <m:r>
                          <a:rPr lang="en-US" altLang="en-US" sz="2000" i="1" dirty="0">
                            <a:latin typeface="Cambria Math"/>
                          </a:rPr>
                          <m:t>𝐴</m:t>
                        </m:r>
                      </m:sub>
                    </m:sSub>
                    <m:r>
                      <a:rPr lang="en-US" altLang="en-US" sz="2000" i="1" dirty="0">
                        <a:latin typeface="Cambria Math"/>
                      </a:rPr>
                      <m:t>≪</m:t>
                    </m:r>
                    <m:sSub>
                      <m:sSubPr>
                        <m:ctrlPr>
                          <a:rPr lang="en-US" altLang="en-US" sz="2000" i="1" dirty="0">
                            <a:latin typeface="Cambria Math" panose="02040503050406030204" pitchFamily="18" charset="0"/>
                          </a:rPr>
                        </m:ctrlPr>
                      </m:sSubPr>
                      <m:e>
                        <m:r>
                          <a:rPr lang="en-US" altLang="en-US" sz="2000" i="1" dirty="0">
                            <a:latin typeface="Cambria Math"/>
                          </a:rPr>
                          <m:t>𝑚</m:t>
                        </m:r>
                      </m:e>
                      <m:sub>
                        <m:r>
                          <a:rPr lang="en-US" altLang="en-US" sz="2000" i="1" dirty="0">
                            <a:latin typeface="Cambria Math"/>
                          </a:rPr>
                          <m:t>𝐵</m:t>
                        </m:r>
                      </m:sub>
                    </m:sSub>
                  </m:oMath>
                </a14:m>
                <a:r>
                  <a:rPr lang="en-US" altLang="en-US" sz="2000" dirty="0"/>
                  <a:t>, they reduce to </a:t>
                </a:r>
                <a14:m>
                  <m:oMath xmlns:m="http://schemas.openxmlformats.org/officeDocument/2006/math">
                    <m:sSub>
                      <m:sSubPr>
                        <m:ctrlPr>
                          <a:rPr lang="en-US" altLang="en-US" sz="2000" i="1">
                            <a:latin typeface="Cambria Math" panose="02040503050406030204" pitchFamily="18" charset="0"/>
                          </a:rPr>
                        </m:ctrlPr>
                      </m:sSubPr>
                      <m:e>
                        <m:d>
                          <m:dPr>
                            <m:ctrlPr>
                              <a:rPr lang="en-US" altLang="en-US" sz="2000" i="1">
                                <a:latin typeface="Cambria Math" panose="02040503050406030204" pitchFamily="18" charset="0"/>
                              </a:rPr>
                            </m:ctrlPr>
                          </m:dPr>
                          <m:e>
                            <m:sSub>
                              <m:sSubPr>
                                <m:ctrlPr>
                                  <a:rPr lang="en-US" altLang="en-US" sz="2000" i="1">
                                    <a:latin typeface="Cambria Math" panose="02040503050406030204" pitchFamily="18" charset="0"/>
                                  </a:rPr>
                                </m:ctrlPr>
                              </m:sSubPr>
                              <m:e>
                                <m:r>
                                  <a:rPr lang="en-US" altLang="en-US" sz="2000" i="1">
                                    <a:latin typeface="Cambria Math"/>
                                  </a:rPr>
                                  <m:t>𝑣</m:t>
                                </m:r>
                              </m:e>
                              <m:sub>
                                <m:r>
                                  <a:rPr lang="en-US" altLang="en-US" sz="2000" i="1">
                                    <a:latin typeface="Cambria Math"/>
                                  </a:rPr>
                                  <m:t>𝐵</m:t>
                                </m:r>
                              </m:sub>
                            </m:sSub>
                          </m:e>
                        </m:d>
                      </m:e>
                      <m:sub>
                        <m:r>
                          <a:rPr lang="en-US" altLang="en-US" sz="2000" i="1">
                            <a:latin typeface="Cambria Math"/>
                          </a:rPr>
                          <m:t>2</m:t>
                        </m:r>
                      </m:sub>
                    </m:sSub>
                    <m:r>
                      <a:rPr lang="en-US" altLang="en-US" sz="2000" i="1">
                        <a:latin typeface="Cambria Math"/>
                      </a:rPr>
                      <m:t>=</m:t>
                    </m:r>
                    <m:sSub>
                      <m:sSubPr>
                        <m:ctrlPr>
                          <a:rPr lang="en-US" altLang="en-US" sz="2000" i="1">
                            <a:latin typeface="Cambria Math" panose="02040503050406030204" pitchFamily="18" charset="0"/>
                          </a:rPr>
                        </m:ctrlPr>
                      </m:sSubPr>
                      <m:e>
                        <m:d>
                          <m:dPr>
                            <m:ctrlPr>
                              <a:rPr lang="en-US" altLang="en-US" sz="2000" i="1">
                                <a:latin typeface="Cambria Math" panose="02040503050406030204" pitchFamily="18" charset="0"/>
                              </a:rPr>
                            </m:ctrlPr>
                          </m:dPr>
                          <m:e>
                            <m:sSub>
                              <m:sSubPr>
                                <m:ctrlPr>
                                  <a:rPr lang="en-US" altLang="en-US" sz="2000" i="1">
                                    <a:latin typeface="Cambria Math" panose="02040503050406030204" pitchFamily="18" charset="0"/>
                                  </a:rPr>
                                </m:ctrlPr>
                              </m:sSubPr>
                              <m:e>
                                <m:r>
                                  <a:rPr lang="en-US" altLang="en-US" sz="2000" i="1">
                                    <a:latin typeface="Cambria Math"/>
                                  </a:rPr>
                                  <m:t>𝑣</m:t>
                                </m:r>
                              </m:e>
                              <m:sub>
                                <m:r>
                                  <a:rPr lang="en-US" altLang="en-US" sz="2000" i="1">
                                    <a:latin typeface="Cambria Math"/>
                                  </a:rPr>
                                  <m:t>𝐴</m:t>
                                </m:r>
                              </m:sub>
                            </m:sSub>
                          </m:e>
                        </m:d>
                      </m:e>
                      <m:sub>
                        <m:r>
                          <a:rPr lang="en-US" altLang="en-US" sz="2000" i="1">
                            <a:latin typeface="Cambria Math"/>
                          </a:rPr>
                          <m:t>2</m:t>
                        </m:r>
                      </m:sub>
                    </m:sSub>
                    <m:r>
                      <a:rPr lang="en-US" altLang="en-US" sz="2000" i="1">
                        <a:latin typeface="Cambria Math"/>
                      </a:rPr>
                      <m:t>=</m:t>
                    </m:r>
                    <m:sSub>
                      <m:sSubPr>
                        <m:ctrlPr>
                          <a:rPr lang="en-US" altLang="en-US" sz="2000" i="1">
                            <a:latin typeface="Cambria Math" panose="02040503050406030204" pitchFamily="18" charset="0"/>
                          </a:rPr>
                        </m:ctrlPr>
                      </m:sSubPr>
                      <m:e>
                        <m:r>
                          <a:rPr lang="en-US" altLang="en-US" sz="2000" i="1">
                            <a:latin typeface="Cambria Math"/>
                          </a:rPr>
                          <m:t>𝑣</m:t>
                        </m:r>
                      </m:e>
                      <m:sub>
                        <m:r>
                          <a:rPr lang="en-US" altLang="en-US" sz="2000" i="1">
                            <a:latin typeface="Cambria Math"/>
                          </a:rPr>
                          <m:t>0</m:t>
                        </m:r>
                      </m:sub>
                    </m:sSub>
                    <m:r>
                      <a:rPr lang="en-US" altLang="en-US" sz="2000" i="1">
                        <a:latin typeface="Cambria Math"/>
                      </a:rPr>
                      <m:t> </m:t>
                    </m:r>
                  </m:oMath>
                </a14:m>
                <a:r>
                  <a:rPr lang="en-US" altLang="en-US" sz="2000" dirty="0"/>
                  <a:t>and </a:t>
                </a:r>
                <a14:m>
                  <m:oMath xmlns:m="http://schemas.openxmlformats.org/officeDocument/2006/math">
                    <m:r>
                      <a:rPr lang="en-US" altLang="en-US" sz="2000" i="1">
                        <a:latin typeface="Cambria Math"/>
                      </a:rPr>
                      <m:t>h</m:t>
                    </m:r>
                    <m:r>
                      <a:rPr lang="en-US" altLang="en-US" sz="2000" i="1">
                        <a:latin typeface="Cambria Math"/>
                      </a:rPr>
                      <m:t>=0</m:t>
                    </m:r>
                    <m:r>
                      <a:rPr lang="en-US" altLang="en-US" sz="2000" i="1">
                        <a:latin typeface="Cambria Math"/>
                      </a:rPr>
                      <m:t>𝑔</m:t>
                    </m:r>
                  </m:oMath>
                </a14:m>
                <a:r>
                  <a:rPr lang="en-US" altLang="en-US" sz="2000" dirty="0"/>
                  <a:t>; A and B move with the same constant velocity </a:t>
                </a:r>
                <a14:m>
                  <m:oMath xmlns:m="http://schemas.openxmlformats.org/officeDocument/2006/math">
                    <m:sSub>
                      <m:sSubPr>
                        <m:ctrlPr>
                          <a:rPr lang="en-US" altLang="en-US" sz="2000" i="1">
                            <a:latin typeface="Cambria Math" panose="02040503050406030204" pitchFamily="18" charset="0"/>
                          </a:rPr>
                        </m:ctrlPr>
                      </m:sSubPr>
                      <m:e>
                        <m:r>
                          <a:rPr lang="en-US" altLang="en-US" sz="2000" i="1">
                            <a:latin typeface="Cambria Math"/>
                          </a:rPr>
                          <m:t>𝑣</m:t>
                        </m:r>
                      </m:e>
                      <m:sub>
                        <m:r>
                          <a:rPr lang="en-US" altLang="en-US" sz="2000" i="1">
                            <a:latin typeface="Cambria Math"/>
                          </a:rPr>
                          <m:t>0</m:t>
                        </m:r>
                      </m:sub>
                    </m:sSub>
                  </m:oMath>
                </a14:m>
                <a:r>
                  <a:rPr lang="en-US" altLang="en-US" sz="2000" dirty="0"/>
                  <a:t>.</a:t>
                </a:r>
              </a:p>
            </p:txBody>
          </p:sp>
        </mc:Choice>
        <mc:Fallback xmlns="">
          <p:sp>
            <p:nvSpPr>
              <p:cNvPr id="11" name="Content Placeholder 10"/>
              <p:cNvSpPr>
                <a:spLocks noGrp="1" noRot="1" noChangeAspect="1" noMove="1" noResize="1" noEditPoints="1" noAdjustHandles="1" noChangeArrowheads="1" noChangeShapeType="1" noTextEdit="1"/>
              </p:cNvSpPr>
              <p:nvPr>
                <p:ph idx="18"/>
              </p:nvPr>
            </p:nvSpPr>
            <p:spPr>
              <a:xfrm>
                <a:off x="3962400" y="4315442"/>
                <a:ext cx="4724400" cy="1063552"/>
              </a:xfrm>
              <a:blipFill>
                <a:blip r:embed="rId10"/>
                <a:stretch>
                  <a:fillRect l="-1161" t="-3448" b="-5172"/>
                </a:stretch>
              </a:blipFill>
            </p:spPr>
            <p:txBody>
              <a:bodyPr/>
              <a:lstStyle/>
              <a:p>
                <a:r>
                  <a:rPr lang="en-US">
                    <a:noFill/>
                  </a:rPr>
                  <a:t> </a:t>
                </a:r>
              </a:p>
            </p:txBody>
          </p:sp>
        </mc:Fallback>
      </mc:AlternateContent>
    </p:spTree>
    <p:extLst>
      <p:ext uri="{BB962C8B-B14F-4D97-AF65-F5344CB8AC3E}">
        <p14:creationId xmlns:p14="http://schemas.microsoft.com/office/powerpoint/2010/main" val="13247355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build="p"/>
      <p:bldP spid="15" grpId="0" build="p"/>
      <p:bldP spid="10" grpId="0" build="p"/>
      <p:bldP spid="11"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14.6 </a:t>
            </a:r>
            <a:r>
              <a:rPr lang="en-US" altLang="en-US" sz="1000" dirty="0">
                <a:solidFill>
                  <a:srgbClr val="AD0B1E"/>
                </a:solidFill>
                <a:ea typeface="ＭＳ Ｐゴシック" pitchFamily="34" charset="-128"/>
              </a:rPr>
              <a:t>1</a:t>
            </a:r>
            <a:endParaRPr lang="en-US" sz="1000" dirty="0">
              <a:solidFill>
                <a:srgbClr val="AD0B1E"/>
              </a:solidFill>
            </a:endParaRPr>
          </a:p>
        </p:txBody>
      </p:sp>
      <p:pic>
        <p:nvPicPr>
          <p:cNvPr id="16" name="Picture 14" descr="msotw9_temp0"/>
          <p:cNvPicPr>
            <a:picLocks noChangeAspect="1" noChangeArrowheads="1"/>
          </p:cNvPicPr>
          <p:nvPr/>
        </p:nvPicPr>
        <p:blipFill>
          <a:blip r:embed="rId2"/>
          <a:stretch>
            <a:fillRect/>
          </a:stretch>
        </p:blipFill>
        <p:spPr bwMode="auto">
          <a:xfrm>
            <a:off x="454025" y="1147211"/>
            <a:ext cx="3484563" cy="2114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Box 15"/>
          <p:cNvSpPr txBox="1">
            <a:spLocks noChangeArrowheads="1"/>
          </p:cNvSpPr>
          <p:nvPr/>
        </p:nvSpPr>
        <p:spPr bwMode="auto">
          <a:xfrm>
            <a:off x="284163" y="3395663"/>
            <a:ext cx="4275137" cy="298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Ball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has initial velocity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v</a:t>
            </a:r>
            <a:r>
              <a:rPr kumimoji="0" lang="en-US" altLang="en-US" sz="2000" b="0" i="1"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rPr>
              <a:t>0</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 3 m/s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parallel to the axis of the table.  It hits ball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B</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and then ball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C </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which are both at rest.  Balls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 </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and</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C </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hit the sides of the table squarely at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 </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and</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C’ </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and ball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B </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hits obliquely at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B’.  </a:t>
            </a:r>
          </a:p>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Assuming perfectly elastic collisions, determine velocities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v</a:t>
            </a:r>
            <a:r>
              <a:rPr kumimoji="0" lang="en-US" altLang="en-US" sz="2000" b="0" i="1"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rPr>
              <a:t>A</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v</a:t>
            </a:r>
            <a:r>
              <a:rPr kumimoji="0" lang="en-US" altLang="en-US" sz="2000" b="0" i="1"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rPr>
              <a:t>B</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and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v</a:t>
            </a:r>
            <a:r>
              <a:rPr kumimoji="0" lang="en-US" altLang="en-US" sz="2000" b="0" i="1"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rPr>
              <a:t>C</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with which the balls hit the sides of the table.</a:t>
            </a:r>
          </a:p>
        </p:txBody>
      </p:sp>
      <p:sp>
        <p:nvSpPr>
          <p:cNvPr id="18" name="Text Box 16"/>
          <p:cNvSpPr txBox="1">
            <a:spLocks noChangeArrowheads="1"/>
          </p:cNvSpPr>
          <p:nvPr/>
        </p:nvSpPr>
        <p:spPr bwMode="auto">
          <a:xfrm>
            <a:off x="4606925" y="963613"/>
            <a:ext cx="4537075"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lvl="0" eaLnBrk="1" hangingPunct="1">
              <a:spcBef>
                <a:spcPct val="50000"/>
              </a:spcBef>
            </a:pPr>
            <a:r>
              <a:rPr lang="en-US" altLang="en-US" b="1" dirty="0">
                <a:solidFill>
                  <a:srgbClr val="AD0B1E"/>
                </a:solidFill>
              </a:rPr>
              <a:t>Strategy:</a:t>
            </a:r>
            <a:endParaRPr kumimoji="0" lang="en-US" altLang="en-US" sz="20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There are four unknowns: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v</a:t>
            </a:r>
            <a:r>
              <a:rPr kumimoji="0" lang="en-US" altLang="en-US" sz="2000" b="0" i="1"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rPr>
              <a:t>A</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v</a:t>
            </a:r>
            <a:r>
              <a:rPr kumimoji="0" lang="en-US" altLang="en-US" sz="2000" b="0" i="1"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rPr>
              <a:t>B,x</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v</a:t>
            </a:r>
            <a:r>
              <a:rPr kumimoji="0" lang="en-US" altLang="en-US" sz="2000" b="0" i="1"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rPr>
              <a:t>B,y</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and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v</a:t>
            </a:r>
            <a:r>
              <a:rPr kumimoji="0" lang="en-US" altLang="en-US" sz="2000" b="0" i="1"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rPr>
              <a:t>C</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t>
            </a:r>
          </a:p>
        </p:txBody>
      </p:sp>
      <p:sp>
        <p:nvSpPr>
          <p:cNvPr id="19" name="Text Box 17"/>
          <p:cNvSpPr txBox="1">
            <a:spLocks noChangeArrowheads="1"/>
          </p:cNvSpPr>
          <p:nvPr/>
        </p:nvSpPr>
        <p:spPr bwMode="auto">
          <a:xfrm>
            <a:off x="4606925" y="3527425"/>
            <a:ext cx="453707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Write the conservation equations in terms of the unknown velocities and solve simultaneously.</a:t>
            </a:r>
          </a:p>
        </p:txBody>
      </p:sp>
      <p:sp>
        <p:nvSpPr>
          <p:cNvPr id="20" name="Text Box 18"/>
          <p:cNvSpPr txBox="1">
            <a:spLocks noChangeArrowheads="1"/>
          </p:cNvSpPr>
          <p:nvPr/>
        </p:nvSpPr>
        <p:spPr bwMode="auto">
          <a:xfrm>
            <a:off x="4605338" y="2173288"/>
            <a:ext cx="447675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Solution requires four equations: conservation principles for linear momentum (two component equations), angular momentum, and energy.</a:t>
            </a:r>
          </a:p>
        </p:txBody>
      </p:sp>
    </p:spTree>
    <p:extLst>
      <p:ext uri="{BB962C8B-B14F-4D97-AF65-F5344CB8AC3E}">
        <p14:creationId xmlns:p14="http://schemas.microsoft.com/office/powerpoint/2010/main" val="39891001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utoUpdateAnimBg="0"/>
      <p:bldP spid="19" grpId="0" autoUpdateAnimBg="0"/>
      <p:bldP spid="20"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14.6 </a:t>
            </a:r>
            <a:r>
              <a:rPr lang="en-US" altLang="en-US" sz="1000" dirty="0">
                <a:solidFill>
                  <a:srgbClr val="AD0B1E"/>
                </a:solidFill>
                <a:ea typeface="ＭＳ Ｐゴシック" pitchFamily="34" charset="-128"/>
              </a:rPr>
              <a:t>2</a:t>
            </a:r>
            <a:endParaRPr lang="en-US" sz="1000" dirty="0">
              <a:solidFill>
                <a:srgbClr val="AD0B1E"/>
              </a:solidFill>
            </a:endParaRPr>
          </a:p>
        </p:txBody>
      </p:sp>
      <p:grpSp>
        <p:nvGrpSpPr>
          <p:cNvPr id="24" name="Group 20"/>
          <p:cNvGrpSpPr>
            <a:grpSpLocks/>
          </p:cNvGrpSpPr>
          <p:nvPr/>
        </p:nvGrpSpPr>
        <p:grpSpPr bwMode="auto">
          <a:xfrm>
            <a:off x="331788" y="952500"/>
            <a:ext cx="3279775" cy="2147888"/>
            <a:chOff x="209" y="600"/>
            <a:chExt cx="2066" cy="1353"/>
          </a:xfrm>
        </p:grpSpPr>
        <p:graphicFrame>
          <p:nvGraphicFramePr>
            <p:cNvPr id="25" name="Object 8"/>
            <p:cNvGraphicFramePr>
              <a:graphicFrameLocks noChangeAspect="1"/>
            </p:cNvGraphicFramePr>
            <p:nvPr/>
          </p:nvGraphicFramePr>
          <p:xfrm>
            <a:off x="545" y="1265"/>
            <a:ext cx="1080" cy="688"/>
          </p:xfrm>
          <a:graphic>
            <a:graphicData uri="http://schemas.openxmlformats.org/presentationml/2006/ole">
              <mc:AlternateContent xmlns:mc="http://schemas.openxmlformats.org/markup-compatibility/2006">
                <mc:Choice xmlns:v="urn:schemas-microsoft-com:vml" Requires="v">
                  <p:oleObj spid="_x0000_s39835" name="Equation" r:id="rId3" imgW="1714500" imgH="1092200" progId="Equation.3">
                    <p:embed/>
                  </p:oleObj>
                </mc:Choice>
                <mc:Fallback>
                  <p:oleObj name="Equation" r:id="rId3" imgW="1714500" imgH="1092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 y="1265"/>
                          <a:ext cx="1080" cy="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 name="Text Box 12"/>
            <p:cNvSpPr txBox="1">
              <a:spLocks noChangeArrowheads="1"/>
            </p:cNvSpPr>
            <p:nvPr/>
          </p:nvSpPr>
          <p:spPr bwMode="auto">
            <a:xfrm>
              <a:off x="209" y="600"/>
              <a:ext cx="2066"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lvl="0" eaLnBrk="1" hangingPunct="1"/>
              <a:r>
                <a:rPr lang="en-US" altLang="en-US" sz="1800" b="1" dirty="0">
                  <a:solidFill>
                    <a:srgbClr val="AD0B1E"/>
                  </a:solidFill>
                </a:rPr>
                <a:t>Modeling and Analysis:</a:t>
              </a:r>
              <a:endParaRPr kumimoji="0" lang="en-US" altLang="en-US" sz="18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227013" marR="0" lvl="0" indent="-227013" defTabSz="914400" eaLnBrk="1" fontAlgn="auto" latinLnBrk="0" hangingPunct="1">
                <a:lnSpc>
                  <a:spcPct val="100000"/>
                </a:lnSpc>
                <a:spcBef>
                  <a:spcPts val="0"/>
                </a:spcBef>
                <a:spcAft>
                  <a:spcPts val="0"/>
                </a:spcAft>
                <a:buClrTx/>
                <a:buSzTx/>
                <a:buFontTx/>
                <a:buChar char="•"/>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There are four unknowns: </a:t>
              </a:r>
              <a:r>
                <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v</a:t>
              </a:r>
              <a:r>
                <a:rPr kumimoji="0" lang="en-US" altLang="en-US" sz="1800" b="0" i="1"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rPr>
                <a:t>A</a:t>
              </a: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t>
              </a:r>
              <a:r>
                <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v</a:t>
              </a:r>
              <a:r>
                <a:rPr kumimoji="0" lang="en-US" altLang="en-US" sz="1800" b="0" i="1"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rPr>
                <a:t>B,x</a:t>
              </a: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t>
              </a:r>
              <a:r>
                <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v</a:t>
              </a:r>
              <a:r>
                <a:rPr kumimoji="0" lang="en-US" altLang="en-US" sz="1800" b="0" i="1"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rPr>
                <a:t>B,y</a:t>
              </a: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and </a:t>
              </a:r>
              <a:r>
                <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v</a:t>
              </a:r>
              <a:r>
                <a:rPr kumimoji="0" lang="en-US" altLang="en-US" sz="1800" b="0" i="1"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rPr>
                <a:t>C</a:t>
              </a: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t>
              </a:r>
            </a:p>
          </p:txBody>
        </p:sp>
      </p:grpSp>
      <p:grpSp>
        <p:nvGrpSpPr>
          <p:cNvPr id="27" name="Group 25"/>
          <p:cNvGrpSpPr>
            <a:grpSpLocks/>
          </p:cNvGrpSpPr>
          <p:nvPr/>
        </p:nvGrpSpPr>
        <p:grpSpPr bwMode="auto">
          <a:xfrm>
            <a:off x="3705225" y="925513"/>
            <a:ext cx="5438775" cy="1128712"/>
            <a:chOff x="2334" y="583"/>
            <a:chExt cx="3426" cy="711"/>
          </a:xfrm>
        </p:grpSpPr>
        <p:sp>
          <p:nvSpPr>
            <p:cNvPr id="28" name="Text Box 13"/>
            <p:cNvSpPr txBox="1">
              <a:spLocks noChangeArrowheads="1"/>
            </p:cNvSpPr>
            <p:nvPr/>
          </p:nvSpPr>
          <p:spPr bwMode="auto">
            <a:xfrm>
              <a:off x="2334" y="583"/>
              <a:ext cx="342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The conservation of momentum and energy equations,</a:t>
              </a:r>
            </a:p>
          </p:txBody>
        </p:sp>
        <p:graphicFrame>
          <p:nvGraphicFramePr>
            <p:cNvPr id="29" name="Object 7"/>
            <p:cNvGraphicFramePr>
              <a:graphicFrameLocks noChangeAspect="1"/>
            </p:cNvGraphicFramePr>
            <p:nvPr/>
          </p:nvGraphicFramePr>
          <p:xfrm>
            <a:off x="2734" y="838"/>
            <a:ext cx="2520" cy="456"/>
          </p:xfrm>
          <a:graphic>
            <a:graphicData uri="http://schemas.openxmlformats.org/presentationml/2006/ole">
              <mc:AlternateContent xmlns:mc="http://schemas.openxmlformats.org/markup-compatibility/2006">
                <mc:Choice xmlns:v="urn:schemas-microsoft-com:vml" Requires="v">
                  <p:oleObj spid="_x0000_s39836" name="Equation" r:id="rId5" imgW="4000500" imgH="723900" progId="Equation.3">
                    <p:embed/>
                  </p:oleObj>
                </mc:Choice>
                <mc:Fallback>
                  <p:oleObj name="Equation" r:id="rId5" imgW="4000500" imgH="7239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4" y="838"/>
                          <a:ext cx="2520" cy="4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30" name="Object 2"/>
          <p:cNvGraphicFramePr>
            <a:graphicFrameLocks noChangeAspect="1"/>
          </p:cNvGraphicFramePr>
          <p:nvPr/>
        </p:nvGraphicFramePr>
        <p:xfrm>
          <a:off x="4340225" y="3019425"/>
          <a:ext cx="3962400" cy="749300"/>
        </p:xfrm>
        <a:graphic>
          <a:graphicData uri="http://schemas.openxmlformats.org/presentationml/2006/ole">
            <mc:AlternateContent xmlns:mc="http://schemas.openxmlformats.org/markup-compatibility/2006">
              <mc:Choice xmlns:v="urn:schemas-microsoft-com:vml" Requires="v">
                <p:oleObj spid="_x0000_s39837" name="Equation" r:id="rId7" imgW="3962400" imgH="749300" progId="Equation.3">
                  <p:embed/>
                </p:oleObj>
              </mc:Choice>
              <mc:Fallback>
                <p:oleObj name="Equation" r:id="rId7" imgW="3962400" imgH="7493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40225" y="3019425"/>
                        <a:ext cx="3962400" cy="749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 name="Object 3"/>
          <p:cNvGraphicFramePr>
            <a:graphicFrameLocks noChangeAspect="1"/>
          </p:cNvGraphicFramePr>
          <p:nvPr/>
        </p:nvGraphicFramePr>
        <p:xfrm>
          <a:off x="4254500" y="2082800"/>
          <a:ext cx="4808538" cy="722313"/>
        </p:xfrm>
        <a:graphic>
          <a:graphicData uri="http://schemas.openxmlformats.org/presentationml/2006/ole">
            <mc:AlternateContent xmlns:mc="http://schemas.openxmlformats.org/markup-compatibility/2006">
              <mc:Choice xmlns:v="urn:schemas-microsoft-com:vml" Requires="v">
                <p:oleObj spid="_x0000_s39838" name="Equation" r:id="rId9" imgW="6006960" imgH="901440" progId="Equation.DSMT4">
                  <p:embed/>
                </p:oleObj>
              </mc:Choice>
              <mc:Fallback>
                <p:oleObj name="Equation" r:id="rId9" imgW="6006960" imgH="90144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54500" y="2082800"/>
                        <a:ext cx="4808538" cy="722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2" name="Group 26"/>
          <p:cNvGrpSpPr>
            <a:grpSpLocks/>
          </p:cNvGrpSpPr>
          <p:nvPr/>
        </p:nvGrpSpPr>
        <p:grpSpPr bwMode="auto">
          <a:xfrm>
            <a:off x="3919538" y="3906838"/>
            <a:ext cx="4784725" cy="709612"/>
            <a:chOff x="2469" y="2461"/>
            <a:chExt cx="3014" cy="447"/>
          </a:xfrm>
        </p:grpSpPr>
        <p:sp>
          <p:nvSpPr>
            <p:cNvPr id="33" name="Text Box 18"/>
            <p:cNvSpPr txBox="1">
              <a:spLocks noChangeArrowheads="1"/>
            </p:cNvSpPr>
            <p:nvPr/>
          </p:nvSpPr>
          <p:spPr bwMode="auto">
            <a:xfrm>
              <a:off x="2469" y="2461"/>
              <a:ext cx="301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Solving the first three equations in terms of </a:t>
              </a:r>
              <a:r>
                <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v</a:t>
              </a:r>
              <a:r>
                <a:rPr kumimoji="0" lang="en-US" altLang="en-US" sz="1800" b="0" i="1"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rPr>
                <a:t>C</a:t>
              </a: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t>
              </a:r>
            </a:p>
          </p:txBody>
        </p:sp>
        <p:graphicFrame>
          <p:nvGraphicFramePr>
            <p:cNvPr id="34" name="Object 6"/>
            <p:cNvGraphicFramePr>
              <a:graphicFrameLocks noChangeAspect="1"/>
            </p:cNvGraphicFramePr>
            <p:nvPr/>
          </p:nvGraphicFramePr>
          <p:xfrm>
            <a:off x="2716" y="2676"/>
            <a:ext cx="2312" cy="232"/>
          </p:xfrm>
          <a:graphic>
            <a:graphicData uri="http://schemas.openxmlformats.org/presentationml/2006/ole">
              <mc:AlternateContent xmlns:mc="http://schemas.openxmlformats.org/markup-compatibility/2006">
                <mc:Choice xmlns:v="urn:schemas-microsoft-com:vml" Requires="v">
                  <p:oleObj spid="_x0000_s39839" name="Equation" r:id="rId11" imgW="3670200" imgH="368280" progId="Equation.DSMT4">
                    <p:embed/>
                  </p:oleObj>
                </mc:Choice>
                <mc:Fallback>
                  <p:oleObj name="Equation" r:id="rId11" imgW="3670200" imgH="36828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16" y="2676"/>
                          <a:ext cx="2312" cy="2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5" name="Group 27"/>
          <p:cNvGrpSpPr>
            <a:grpSpLocks/>
          </p:cNvGrpSpPr>
          <p:nvPr/>
        </p:nvGrpSpPr>
        <p:grpSpPr bwMode="auto">
          <a:xfrm>
            <a:off x="3932238" y="4643440"/>
            <a:ext cx="4489450" cy="1154113"/>
            <a:chOff x="2477" y="2925"/>
            <a:chExt cx="2828" cy="727"/>
          </a:xfrm>
        </p:grpSpPr>
        <p:sp>
          <p:nvSpPr>
            <p:cNvPr id="36" name="Text Box 22"/>
            <p:cNvSpPr txBox="1">
              <a:spLocks noChangeArrowheads="1"/>
            </p:cNvSpPr>
            <p:nvPr/>
          </p:nvSpPr>
          <p:spPr bwMode="auto">
            <a:xfrm>
              <a:off x="2477" y="2925"/>
              <a:ext cx="28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Substituting into the energy equation,</a:t>
              </a:r>
            </a:p>
          </p:txBody>
        </p:sp>
        <p:graphicFrame>
          <p:nvGraphicFramePr>
            <p:cNvPr id="37" name="Object 5"/>
            <p:cNvGraphicFramePr>
              <a:graphicFrameLocks noChangeAspect="1"/>
            </p:cNvGraphicFramePr>
            <p:nvPr/>
          </p:nvGraphicFramePr>
          <p:xfrm>
            <a:off x="2776" y="3092"/>
            <a:ext cx="2016" cy="560"/>
          </p:xfrm>
          <a:graphic>
            <a:graphicData uri="http://schemas.openxmlformats.org/presentationml/2006/ole">
              <mc:AlternateContent xmlns:mc="http://schemas.openxmlformats.org/markup-compatibility/2006">
                <mc:Choice xmlns:v="urn:schemas-microsoft-com:vml" Requires="v">
                  <p:oleObj spid="_x0000_s39840" name="Equation" r:id="rId13" imgW="3200400" imgH="888840" progId="Equation.DSMT4">
                    <p:embed/>
                  </p:oleObj>
                </mc:Choice>
                <mc:Fallback>
                  <p:oleObj name="Equation" r:id="rId13" imgW="3200400" imgH="88884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76" y="3092"/>
                          <a:ext cx="2016" cy="5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38" name="Object 4"/>
          <p:cNvGraphicFramePr>
            <a:graphicFrameLocks noChangeAspect="1"/>
          </p:cNvGraphicFramePr>
          <p:nvPr/>
        </p:nvGraphicFramePr>
        <p:xfrm>
          <a:off x="4997450" y="5778500"/>
          <a:ext cx="4000500" cy="800100"/>
        </p:xfrm>
        <a:graphic>
          <a:graphicData uri="http://schemas.openxmlformats.org/presentationml/2006/ole">
            <mc:AlternateContent xmlns:mc="http://schemas.openxmlformats.org/markup-compatibility/2006">
              <mc:Choice xmlns:v="urn:schemas-microsoft-com:vml" Requires="v">
                <p:oleObj spid="_x0000_s39841" name="Equation" r:id="rId15" imgW="4000320" imgH="799920" progId="Equation.DSMT4">
                  <p:embed/>
                </p:oleObj>
              </mc:Choice>
              <mc:Fallback>
                <p:oleObj name="Equation" r:id="rId15" imgW="4000320" imgH="79992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97450" y="5778500"/>
                        <a:ext cx="4000500" cy="8001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9" name="Picture 14" descr="msotw9_temp0"/>
          <p:cNvPicPr>
            <a:picLocks noChangeAspect="1" noChangeArrowheads="1"/>
          </p:cNvPicPr>
          <p:nvPr/>
        </p:nvPicPr>
        <p:blipFill>
          <a:blip r:embed="rId17"/>
          <a:stretch>
            <a:fillRect/>
          </a:stretch>
        </p:blipFill>
        <p:spPr bwMode="auto">
          <a:xfrm>
            <a:off x="599292" y="3232108"/>
            <a:ext cx="3008071" cy="32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31965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4000" b="1" dirty="0">
                <a:latin typeface="Times New Roman" panose="02020603050405020304" pitchFamily="18" charset="0"/>
                <a:cs typeface="Times New Roman" panose="02020603050405020304" pitchFamily="18" charset="0"/>
              </a:rPr>
              <a:t>Contents </a:t>
            </a:r>
            <a:r>
              <a:rPr lang="en-US" altLang="en-US" sz="1000" dirty="0"/>
              <a:t>1</a:t>
            </a:r>
            <a:endParaRPr lang="en-IN" sz="1000" b="1" dirty="0"/>
          </a:p>
        </p:txBody>
      </p:sp>
      <p:sp>
        <p:nvSpPr>
          <p:cNvPr id="37" name="Content Placeholder 36"/>
          <p:cNvSpPr>
            <a:spLocks noGrp="1"/>
          </p:cNvSpPr>
          <p:nvPr>
            <p:ph idx="1"/>
          </p:nvPr>
        </p:nvSpPr>
        <p:spPr>
          <a:xfrm>
            <a:off x="457200" y="1066800"/>
            <a:ext cx="4419600" cy="5257800"/>
          </a:xfrm>
        </p:spPr>
        <p:txBody>
          <a:bodyPr/>
          <a:lstStyle/>
          <a:p>
            <a:r>
              <a:rPr lang="en-US" altLang="en-US" sz="2000" dirty="0">
                <a:hlinkClick r:id="rId2" action="ppaction://hlinksldjump"/>
              </a:rPr>
              <a:t>Introduction</a:t>
            </a:r>
            <a:endParaRPr lang="en-US" altLang="en-US" sz="2000" dirty="0"/>
          </a:p>
          <a:p>
            <a:r>
              <a:rPr lang="en-US" altLang="en-US" sz="2000" dirty="0">
                <a:hlinkClick r:id="rId3" action="ppaction://hlinksldjump"/>
              </a:rPr>
              <a:t>Applying Newton’s Law and Momentum Principles</a:t>
            </a:r>
            <a:endParaRPr lang="en-US" altLang="en-US" sz="2000" dirty="0"/>
          </a:p>
          <a:p>
            <a:r>
              <a:rPr lang="en-US" altLang="en-US" sz="2000" dirty="0">
                <a:hlinkClick r:id="rId4" action="ppaction://hlinksldjump"/>
              </a:rPr>
              <a:t>Linear and Angular Momentum</a:t>
            </a:r>
            <a:endParaRPr lang="en-US" altLang="en-US" sz="2000" dirty="0"/>
          </a:p>
          <a:p>
            <a:r>
              <a:rPr lang="en-US" altLang="en-US" sz="2000" dirty="0">
                <a:hlinkClick r:id="rId5" action="ppaction://hlinksldjump"/>
              </a:rPr>
              <a:t>Motion of Mass Center of System of Particles</a:t>
            </a:r>
            <a:endParaRPr lang="en-US" altLang="en-US" sz="2000" dirty="0"/>
          </a:p>
          <a:p>
            <a:r>
              <a:rPr lang="en-US" altLang="en-US" sz="2000" dirty="0">
                <a:hlinkClick r:id="rId6" action="ppaction://hlinksldjump"/>
              </a:rPr>
              <a:t>Angular Momentum About Mass Center</a:t>
            </a:r>
            <a:endParaRPr lang="en-US" altLang="en-US" sz="2000" dirty="0"/>
          </a:p>
          <a:p>
            <a:r>
              <a:rPr lang="en-US" altLang="en-US" sz="2000" dirty="0">
                <a:hlinkClick r:id="rId7" action="ppaction://hlinksldjump"/>
              </a:rPr>
              <a:t>Conservation of Momentum</a:t>
            </a:r>
            <a:endParaRPr lang="en-US" altLang="en-US" sz="2000" dirty="0"/>
          </a:p>
          <a:p>
            <a:r>
              <a:rPr lang="en-US" altLang="en-US" sz="2000" dirty="0">
                <a:hlinkClick r:id="rId8" action="ppaction://hlinksldjump"/>
              </a:rPr>
              <a:t>Sample Problem 14.2</a:t>
            </a:r>
            <a:endParaRPr lang="en-US" altLang="en-US" sz="2000" dirty="0"/>
          </a:p>
          <a:p>
            <a:r>
              <a:rPr lang="en-US" altLang="en-US" sz="2000" dirty="0">
                <a:hlinkClick r:id="rId9" action="ppaction://hlinksldjump"/>
              </a:rPr>
              <a:t>Kinetic Energy</a:t>
            </a:r>
            <a:endParaRPr lang="en-US" altLang="en-US" sz="2000" dirty="0"/>
          </a:p>
          <a:p>
            <a:r>
              <a:rPr lang="en-US" altLang="en-US" sz="2000" dirty="0">
                <a:hlinkClick r:id="rId10" action="ppaction://hlinksldjump"/>
              </a:rPr>
              <a:t>Work-Energy Principle and Conservation of Energy</a:t>
            </a:r>
            <a:endParaRPr lang="en-US" altLang="en-US" sz="2000" dirty="0"/>
          </a:p>
        </p:txBody>
      </p:sp>
      <p:sp>
        <p:nvSpPr>
          <p:cNvPr id="5" name="Content Placeholder 4"/>
          <p:cNvSpPr>
            <a:spLocks noGrp="1"/>
          </p:cNvSpPr>
          <p:nvPr>
            <p:ph idx="13"/>
          </p:nvPr>
        </p:nvSpPr>
        <p:spPr>
          <a:xfrm>
            <a:off x="5257800" y="1066800"/>
            <a:ext cx="3352800" cy="5029200"/>
          </a:xfrm>
        </p:spPr>
        <p:txBody>
          <a:bodyPr/>
          <a:lstStyle/>
          <a:p>
            <a:r>
              <a:rPr lang="en-US" altLang="en-US" sz="2000" dirty="0">
                <a:hlinkClick r:id="rId11" action="ppaction://hlinksldjump"/>
              </a:rPr>
              <a:t>Impulse Momentum Principle</a:t>
            </a:r>
            <a:endParaRPr lang="en-US" altLang="en-US" sz="2000" dirty="0"/>
          </a:p>
          <a:p>
            <a:r>
              <a:rPr lang="en-US" altLang="en-US" sz="2000" dirty="0">
                <a:hlinkClick r:id="rId12" action="ppaction://hlinksldjump"/>
              </a:rPr>
              <a:t>Sample Problem 14.5</a:t>
            </a:r>
            <a:endParaRPr lang="en-US" altLang="en-US" sz="2000" dirty="0"/>
          </a:p>
          <a:p>
            <a:r>
              <a:rPr lang="en-US" altLang="en-US" sz="2000" dirty="0">
                <a:hlinkClick r:id="rId13" action="ppaction://hlinksldjump"/>
              </a:rPr>
              <a:t>Sample Problem 14.6</a:t>
            </a:r>
            <a:endParaRPr lang="en-US" altLang="en-US" sz="2000" dirty="0"/>
          </a:p>
          <a:p>
            <a:r>
              <a:rPr lang="en-US" altLang="en-US" sz="2000" dirty="0">
                <a:hlinkClick r:id="rId14" action="ppaction://hlinksldjump"/>
              </a:rPr>
              <a:t>Variable Systems of Particles</a:t>
            </a:r>
            <a:endParaRPr lang="en-US" altLang="en-US" sz="2000" dirty="0"/>
          </a:p>
          <a:p>
            <a:r>
              <a:rPr lang="en-US" altLang="en-US" sz="2000" dirty="0">
                <a:hlinkClick r:id="rId15" action="ppaction://hlinksldjump"/>
              </a:rPr>
              <a:t>Steady Stream of Particles. Applications</a:t>
            </a:r>
            <a:endParaRPr lang="en-US" altLang="en-US" sz="2000" dirty="0"/>
          </a:p>
          <a:p>
            <a:r>
              <a:rPr lang="en-US" altLang="en-US" sz="2000" dirty="0">
                <a:hlinkClick r:id="rId16" action="ppaction://hlinksldjump"/>
              </a:rPr>
              <a:t>Steady Stream of Particles</a:t>
            </a:r>
            <a:endParaRPr lang="en-US" altLang="en-US" sz="2000" dirty="0"/>
          </a:p>
          <a:p>
            <a:r>
              <a:rPr lang="en-US" altLang="en-US" sz="2000" dirty="0">
                <a:hlinkClick r:id="rId17" action="ppaction://hlinksldjump"/>
              </a:rPr>
              <a:t>Streams Gaining or Losing Mass</a:t>
            </a:r>
            <a:endParaRPr lang="en-US" altLang="en-US" sz="2000" dirty="0"/>
          </a:p>
          <a:p>
            <a:r>
              <a:rPr lang="en-US" altLang="en-US" sz="2000" dirty="0">
                <a:hlinkClick r:id="rId18" action="ppaction://hlinksldjump"/>
              </a:rPr>
              <a:t>Sample Problem 14.7</a:t>
            </a:r>
            <a:endParaRPr lang="en-IN" sz="2000" dirty="0"/>
          </a:p>
        </p:txBody>
      </p:sp>
    </p:spTree>
    <p:extLst>
      <p:ext uri="{BB962C8B-B14F-4D97-AF65-F5344CB8AC3E}">
        <p14:creationId xmlns:p14="http://schemas.microsoft.com/office/powerpoint/2010/main" val="2185869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14.6 </a:t>
            </a:r>
            <a:r>
              <a:rPr lang="en-US" altLang="en-US" sz="1000" dirty="0">
                <a:solidFill>
                  <a:srgbClr val="AD0B1E"/>
                </a:solidFill>
                <a:ea typeface="ＭＳ Ｐゴシック" pitchFamily="34" charset="-128"/>
              </a:rPr>
              <a:t>3</a:t>
            </a:r>
            <a:endParaRPr lang="en-US" sz="1000" dirty="0">
              <a:solidFill>
                <a:srgbClr val="AD0B1E"/>
              </a:solidFill>
            </a:endParaRPr>
          </a:p>
        </p:txBody>
      </p:sp>
      <p:pic>
        <p:nvPicPr>
          <p:cNvPr id="5" name="Picture 14" descr="msotw9_temp0"/>
          <p:cNvPicPr>
            <a:picLocks noChangeAspect="1" noChangeArrowheads="1"/>
          </p:cNvPicPr>
          <p:nvPr/>
        </p:nvPicPr>
        <p:blipFill>
          <a:blip r:embed="rId2"/>
          <a:stretch>
            <a:fillRect/>
          </a:stretch>
        </p:blipFill>
        <p:spPr bwMode="auto">
          <a:xfrm>
            <a:off x="454025" y="1147211"/>
            <a:ext cx="3484563" cy="2114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6"/>
          <p:cNvSpPr txBox="1">
            <a:spLocks noChangeArrowheads="1"/>
          </p:cNvSpPr>
          <p:nvPr/>
        </p:nvSpPr>
        <p:spPr bwMode="auto">
          <a:xfrm>
            <a:off x="4606925" y="963613"/>
            <a:ext cx="4537075"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lvl="0" eaLnBrk="1" hangingPunct="1">
              <a:spcBef>
                <a:spcPct val="50000"/>
              </a:spcBef>
            </a:pPr>
            <a:r>
              <a:rPr lang="en-US" altLang="en-US" b="1" dirty="0">
                <a:solidFill>
                  <a:srgbClr val="AD0B1E"/>
                </a:solidFill>
              </a:rPr>
              <a:t>Reflect and Think:</a:t>
            </a:r>
            <a:endParaRPr kumimoji="0" lang="en-US" altLang="en-US" sz="20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In a real situation, energy would not be conserved, and you would need to know the coefficient of restitution between the balls to solve this problem. We also neglected friction and the rotation of the balls in our analysis, which is often a poor assumption in pool or billiards. We discuss rigid-body impacts in Chapter 17.</a:t>
            </a:r>
          </a:p>
        </p:txBody>
      </p:sp>
    </p:spTree>
    <p:extLst>
      <p:ext uri="{BB962C8B-B14F-4D97-AF65-F5344CB8AC3E}">
        <p14:creationId xmlns:p14="http://schemas.microsoft.com/office/powerpoint/2010/main" val="3287589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Group Problem Solving </a:t>
            </a:r>
            <a:r>
              <a:rPr lang="en-US" altLang="en-US" sz="1000" dirty="0">
                <a:solidFill>
                  <a:srgbClr val="AD0B1E"/>
                </a:solidFill>
                <a:ea typeface="ＭＳ Ｐゴシック" pitchFamily="34" charset="-128"/>
              </a:rPr>
              <a:t>3</a:t>
            </a:r>
            <a:endParaRPr lang="en-US" sz="1000" dirty="0">
              <a:solidFill>
                <a:srgbClr val="AD0B1E"/>
              </a:solidFill>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0243" y="1136861"/>
            <a:ext cx="5123515" cy="2673139"/>
          </a:xfrm>
          <a:prstGeom prst="rect">
            <a:avLst/>
          </a:prstGeom>
        </p:spPr>
      </p:pic>
      <p:sp>
        <p:nvSpPr>
          <p:cNvPr id="3" name="Content Placeholder 2"/>
          <p:cNvSpPr>
            <a:spLocks noGrp="1"/>
          </p:cNvSpPr>
          <p:nvPr>
            <p:ph idx="1"/>
          </p:nvPr>
        </p:nvSpPr>
        <p:spPr>
          <a:xfrm>
            <a:off x="457200" y="3962400"/>
            <a:ext cx="8229600" cy="2514600"/>
          </a:xfrm>
        </p:spPr>
        <p:txBody>
          <a:bodyPr/>
          <a:lstStyle/>
          <a:p>
            <a:r>
              <a:rPr lang="en-US" altLang="en-US" sz="2000" dirty="0"/>
              <a:t>Three small identical spheres </a:t>
            </a:r>
            <a:r>
              <a:rPr lang="en-US" altLang="en-US" sz="2000" i="1" dirty="0"/>
              <a:t>A</a:t>
            </a:r>
            <a:r>
              <a:rPr lang="en-US" altLang="en-US" sz="2000" dirty="0"/>
              <a:t>, </a:t>
            </a:r>
            <a:r>
              <a:rPr lang="en-US" altLang="en-US" sz="2000" i="1" dirty="0"/>
              <a:t>B</a:t>
            </a:r>
            <a:r>
              <a:rPr lang="en-US" altLang="en-US" sz="2000" dirty="0"/>
              <a:t>, and </a:t>
            </a:r>
            <a:r>
              <a:rPr lang="en-US" altLang="en-US" sz="2000" i="1" dirty="0"/>
              <a:t>C</a:t>
            </a:r>
            <a:r>
              <a:rPr lang="en-US" altLang="en-US" sz="2000" dirty="0"/>
              <a:t>, which can slide on a horizontal, frictionless surface, are attached to three 200-mm-long strings, which are tied to a ring </a:t>
            </a:r>
            <a:r>
              <a:rPr lang="en-US" altLang="en-US" sz="2000" i="1" dirty="0"/>
              <a:t>G</a:t>
            </a:r>
            <a:r>
              <a:rPr lang="en-US" altLang="en-US" sz="2000" dirty="0"/>
              <a:t>. Initially, the spheres rotate clockwise about the ring with </a:t>
            </a:r>
            <a:br>
              <a:rPr lang="en-US" altLang="en-US" sz="2000" dirty="0"/>
            </a:br>
            <a:r>
              <a:rPr lang="en-US" altLang="en-US" sz="2000" dirty="0"/>
              <a:t>a relative velocity of 0.8 m/s and the ring moves along the </a:t>
            </a:r>
            <a:r>
              <a:rPr lang="en-US" altLang="en-US" sz="2000" i="1" dirty="0"/>
              <a:t>x</a:t>
            </a:r>
            <a:r>
              <a:rPr lang="en-US" altLang="en-US" sz="2000" dirty="0"/>
              <a:t>-axis with a velocity </a:t>
            </a:r>
            <a:r>
              <a:rPr lang="en-US" altLang="en-US" sz="2000" b="1" dirty="0"/>
              <a:t>v</a:t>
            </a:r>
            <a:r>
              <a:rPr lang="en-US" altLang="en-US" sz="2000" b="1" baseline="-25000" dirty="0"/>
              <a:t>0</a:t>
            </a:r>
            <a:r>
              <a:rPr lang="en-US" altLang="en-US" sz="2000" dirty="0"/>
              <a:t>= (0.4 m/s)</a:t>
            </a:r>
            <a:r>
              <a:rPr lang="en-US" altLang="en-US" sz="2000" b="1" dirty="0" err="1"/>
              <a:t>i</a:t>
            </a:r>
            <a:r>
              <a:rPr lang="en-US" altLang="en-US" sz="2000" b="1" dirty="0"/>
              <a:t>. </a:t>
            </a:r>
            <a:r>
              <a:rPr lang="en-US" altLang="en-US" sz="2000" dirty="0"/>
              <a:t>Suddenly, the ring breaks and the three spheres move freely in the </a:t>
            </a:r>
            <a:r>
              <a:rPr lang="en-US" altLang="en-US" sz="2000" i="1" dirty="0" err="1"/>
              <a:t>xy</a:t>
            </a:r>
            <a:r>
              <a:rPr lang="en-US" altLang="en-US" sz="2000" dirty="0"/>
              <a:t> plane with </a:t>
            </a:r>
            <a:r>
              <a:rPr lang="en-US" altLang="en-US" sz="2000" i="1" dirty="0"/>
              <a:t>A</a:t>
            </a:r>
            <a:r>
              <a:rPr lang="en-US" altLang="en-US" sz="2000" dirty="0"/>
              <a:t> and </a:t>
            </a:r>
            <a:r>
              <a:rPr lang="en-US" altLang="en-US" sz="2000" i="1" dirty="0"/>
              <a:t>B</a:t>
            </a:r>
            <a:r>
              <a:rPr lang="en-US" altLang="en-US" sz="2000" dirty="0"/>
              <a:t> following paths parallel to the </a:t>
            </a:r>
            <a:r>
              <a:rPr lang="en-US" altLang="en-US" sz="2000" i="1" dirty="0"/>
              <a:t>y</a:t>
            </a:r>
            <a:r>
              <a:rPr lang="en-US" altLang="en-US" sz="2000" dirty="0"/>
              <a:t>-axis at a distance a= 346 mm from each other and </a:t>
            </a:r>
            <a:r>
              <a:rPr lang="en-US" altLang="en-US" sz="2000" i="1" dirty="0"/>
              <a:t>C</a:t>
            </a:r>
            <a:r>
              <a:rPr lang="en-US" altLang="en-US" sz="2000" dirty="0"/>
              <a:t> following a path parallel to the </a:t>
            </a:r>
            <a:r>
              <a:rPr lang="en-US" altLang="en-US" sz="2000" i="1" dirty="0"/>
              <a:t>x</a:t>
            </a:r>
            <a:r>
              <a:rPr lang="en-US" altLang="en-US" sz="2000" dirty="0"/>
              <a:t> axis. Determine (</a:t>
            </a:r>
            <a:r>
              <a:rPr lang="en-US" altLang="en-US" sz="2000" i="1" dirty="0"/>
              <a:t>a</a:t>
            </a:r>
            <a:r>
              <a:rPr lang="en-US" altLang="en-US" sz="2000" dirty="0"/>
              <a:t>) the velocity of each sphere, (</a:t>
            </a:r>
            <a:r>
              <a:rPr lang="en-US" altLang="en-US" sz="2000" i="1" dirty="0"/>
              <a:t>b</a:t>
            </a:r>
            <a:r>
              <a:rPr lang="en-US" altLang="en-US" sz="2000" dirty="0"/>
              <a:t>) the distance </a:t>
            </a:r>
            <a:r>
              <a:rPr lang="en-US" altLang="en-US" sz="2000" i="1" dirty="0"/>
              <a:t>d</a:t>
            </a:r>
            <a:r>
              <a:rPr lang="en-US" altLang="en-US" sz="2000" dirty="0"/>
              <a:t>.</a:t>
            </a:r>
          </a:p>
        </p:txBody>
      </p:sp>
    </p:spTree>
    <p:extLst>
      <p:ext uri="{BB962C8B-B14F-4D97-AF65-F5344CB8AC3E}">
        <p14:creationId xmlns:p14="http://schemas.microsoft.com/office/powerpoint/2010/main" val="22315726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Group Problem Solving </a:t>
            </a:r>
            <a:r>
              <a:rPr lang="en-US" altLang="en-US" sz="1000" dirty="0">
                <a:solidFill>
                  <a:srgbClr val="AD0B1E"/>
                </a:solidFill>
                <a:ea typeface="ＭＳ Ｐゴシック" pitchFamily="34" charset="-128"/>
              </a:rPr>
              <a:t>4</a:t>
            </a:r>
            <a:endParaRPr lang="en-US" sz="1000" dirty="0">
              <a:solidFill>
                <a:srgbClr val="AD0B1E"/>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7600" y="972790"/>
            <a:ext cx="4126800" cy="2151410"/>
          </a:xfrm>
          <a:prstGeom prst="rect">
            <a:avLst/>
          </a:prstGeom>
        </p:spPr>
      </p:pic>
      <p:sp>
        <p:nvSpPr>
          <p:cNvPr id="3" name="Content Placeholder 2"/>
          <p:cNvSpPr>
            <a:spLocks noGrp="1"/>
          </p:cNvSpPr>
          <p:nvPr>
            <p:ph idx="1"/>
          </p:nvPr>
        </p:nvSpPr>
        <p:spPr>
          <a:xfrm>
            <a:off x="457200" y="990600"/>
            <a:ext cx="3429000" cy="1839952"/>
          </a:xfrm>
        </p:spPr>
        <p:txBody>
          <a:bodyPr/>
          <a:lstStyle/>
          <a:p>
            <a:pPr>
              <a:spcBef>
                <a:spcPct val="50000"/>
              </a:spcBef>
            </a:pPr>
            <a:r>
              <a:rPr lang="en-US" altLang="en-US" sz="2000" dirty="0"/>
              <a:t>Given: v</a:t>
            </a:r>
            <a:r>
              <a:rPr lang="en-US" altLang="en-US" sz="2000" baseline="-25000" dirty="0"/>
              <a:t>Arel</a:t>
            </a:r>
            <a:r>
              <a:rPr lang="en-US" altLang="en-US" sz="2000" dirty="0"/>
              <a:t>= v</a:t>
            </a:r>
            <a:r>
              <a:rPr lang="en-US" altLang="en-US" sz="2000" baseline="-25000" dirty="0"/>
              <a:t>Brel </a:t>
            </a:r>
            <a:r>
              <a:rPr lang="en-US" altLang="en-US" sz="2000" dirty="0"/>
              <a:t>= v</a:t>
            </a:r>
            <a:r>
              <a:rPr lang="en-US" altLang="en-US" sz="2000" baseline="-25000" dirty="0"/>
              <a:t>Crel </a:t>
            </a:r>
            <a:r>
              <a:rPr lang="en-US" altLang="en-US" sz="2000" dirty="0"/>
              <a:t>= 0.8 m/s, </a:t>
            </a:r>
            <a:r>
              <a:rPr lang="en-US" altLang="en-US" sz="2000" b="1" dirty="0"/>
              <a:t>v</a:t>
            </a:r>
            <a:r>
              <a:rPr lang="en-US" altLang="en-US" sz="2000" b="1" baseline="-25000" dirty="0"/>
              <a:t>0</a:t>
            </a:r>
            <a:r>
              <a:rPr lang="en-US" altLang="en-US" sz="2000" dirty="0"/>
              <a:t>= (0.4 m/s)</a:t>
            </a:r>
            <a:r>
              <a:rPr lang="en-US" altLang="en-US" sz="2000" b="1" dirty="0" err="1"/>
              <a:t>i</a:t>
            </a:r>
            <a:r>
              <a:rPr lang="en-US" altLang="en-US" sz="2000" dirty="0"/>
              <a:t> , L= 200 mm, a= 346 mm</a:t>
            </a:r>
          </a:p>
          <a:p>
            <a:pPr>
              <a:spcBef>
                <a:spcPct val="50000"/>
              </a:spcBef>
            </a:pPr>
            <a:r>
              <a:rPr lang="en-US" altLang="en-US" sz="2000" dirty="0"/>
              <a:t>Find: </a:t>
            </a:r>
            <a:r>
              <a:rPr lang="en-US" altLang="en-US" sz="2000" dirty="0" err="1"/>
              <a:t>v</a:t>
            </a:r>
            <a:r>
              <a:rPr lang="en-US" altLang="en-US" sz="2000" baseline="-25000" dirty="0" err="1"/>
              <a:t>A</a:t>
            </a:r>
            <a:r>
              <a:rPr lang="en-US" altLang="en-US" sz="2000" dirty="0"/>
              <a:t>, v</a:t>
            </a:r>
            <a:r>
              <a:rPr lang="en-US" altLang="en-US" sz="2000" baseline="-25000" dirty="0"/>
              <a:t>B</a:t>
            </a:r>
            <a:r>
              <a:rPr lang="en-US" altLang="en-US" sz="2000" dirty="0"/>
              <a:t>, v</a:t>
            </a:r>
            <a:r>
              <a:rPr lang="en-US" altLang="en-US" sz="2000" baseline="-25000" dirty="0"/>
              <a:t>C</a:t>
            </a:r>
            <a:r>
              <a:rPr lang="en-US" altLang="en-US" sz="2000" dirty="0"/>
              <a:t> (after ring breaks), </a:t>
            </a:r>
            <a:r>
              <a:rPr lang="en-US" altLang="en-US" sz="2000" i="1" dirty="0"/>
              <a:t>d</a:t>
            </a:r>
          </a:p>
        </p:txBody>
      </p:sp>
      <p:sp>
        <p:nvSpPr>
          <p:cNvPr id="8" name="Content Placeholder 7"/>
          <p:cNvSpPr>
            <a:spLocks noGrp="1"/>
          </p:cNvSpPr>
          <p:nvPr>
            <p:ph idx="15"/>
          </p:nvPr>
        </p:nvSpPr>
        <p:spPr>
          <a:xfrm>
            <a:off x="457200" y="2830552"/>
            <a:ext cx="4191000" cy="1131848"/>
          </a:xfrm>
        </p:spPr>
        <p:txBody>
          <a:bodyPr/>
          <a:lstStyle/>
          <a:p>
            <a:pPr>
              <a:spcBef>
                <a:spcPct val="50000"/>
              </a:spcBef>
              <a:spcAft>
                <a:spcPts val="0"/>
              </a:spcAft>
            </a:pPr>
            <a:r>
              <a:rPr lang="en-US" altLang="en-US" sz="2000" b="1" dirty="0">
                <a:solidFill>
                  <a:srgbClr val="AD0B1E"/>
                </a:solidFill>
              </a:rPr>
              <a:t>Strategy:</a:t>
            </a:r>
          </a:p>
          <a:p>
            <a:pPr marL="292608" indent="-292608">
              <a:spcBef>
                <a:spcPct val="50000"/>
              </a:spcBef>
              <a:spcAft>
                <a:spcPts val="0"/>
              </a:spcAft>
              <a:buFontTx/>
              <a:buChar char="•"/>
            </a:pPr>
            <a:r>
              <a:rPr lang="en-US" altLang="en-US" sz="2000" dirty="0"/>
              <a:t>There are four unknowns: </a:t>
            </a:r>
            <a:r>
              <a:rPr lang="en-US" altLang="en-US" sz="2000" i="1" dirty="0"/>
              <a:t>v</a:t>
            </a:r>
            <a:r>
              <a:rPr lang="en-US" altLang="en-US" sz="2000" i="1" baseline="-25000" dirty="0"/>
              <a:t>A</a:t>
            </a:r>
            <a:r>
              <a:rPr lang="en-US" altLang="en-US" sz="2000" dirty="0"/>
              <a:t>, </a:t>
            </a:r>
            <a:r>
              <a:rPr lang="en-US" altLang="en-US" sz="2000" i="1" dirty="0"/>
              <a:t>v</a:t>
            </a:r>
            <a:r>
              <a:rPr lang="en-US" altLang="en-US" sz="2000" i="1" baseline="-25000" dirty="0"/>
              <a:t>B</a:t>
            </a:r>
            <a:r>
              <a:rPr lang="en-US" altLang="en-US" sz="2000" dirty="0"/>
              <a:t>, </a:t>
            </a:r>
            <a:r>
              <a:rPr lang="en-US" altLang="en-US" sz="2000" i="1" dirty="0"/>
              <a:t>v</a:t>
            </a:r>
            <a:r>
              <a:rPr lang="en-US" altLang="en-US" sz="2000" i="1" baseline="-25000" dirty="0"/>
              <a:t>B</a:t>
            </a:r>
            <a:r>
              <a:rPr lang="en-US" altLang="en-US" sz="2000" dirty="0"/>
              <a:t>, </a:t>
            </a:r>
            <a:r>
              <a:rPr lang="en-US" altLang="en-US" sz="2000" i="1" dirty="0"/>
              <a:t>d</a:t>
            </a:r>
            <a:r>
              <a:rPr lang="en-US" altLang="en-US" sz="2000" dirty="0"/>
              <a:t>.</a:t>
            </a:r>
          </a:p>
        </p:txBody>
      </p:sp>
      <p:sp>
        <p:nvSpPr>
          <p:cNvPr id="9" name="Content Placeholder 8"/>
          <p:cNvSpPr>
            <a:spLocks noGrp="1"/>
          </p:cNvSpPr>
          <p:nvPr>
            <p:ph idx="16"/>
          </p:nvPr>
        </p:nvSpPr>
        <p:spPr>
          <a:xfrm>
            <a:off x="457200" y="3886200"/>
            <a:ext cx="4191000" cy="1576450"/>
          </a:xfrm>
        </p:spPr>
        <p:txBody>
          <a:bodyPr/>
          <a:lstStyle/>
          <a:p>
            <a:pPr marL="292608" indent="-292608">
              <a:spcAft>
                <a:spcPts val="0"/>
              </a:spcAft>
              <a:buFont typeface="Arial" panose="020B0604020202020204" pitchFamily="34" charset="0"/>
              <a:buChar char="•"/>
            </a:pPr>
            <a:r>
              <a:rPr lang="en-US" altLang="en-US" sz="2000" dirty="0"/>
              <a:t>Solution requires four equations: conservation principles for linear momentum (two component equations), angular momentum, and energy.</a:t>
            </a:r>
          </a:p>
        </p:txBody>
      </p:sp>
      <p:sp>
        <p:nvSpPr>
          <p:cNvPr id="10" name="Content Placeholder 9"/>
          <p:cNvSpPr>
            <a:spLocks noGrp="1"/>
          </p:cNvSpPr>
          <p:nvPr>
            <p:ph idx="17"/>
          </p:nvPr>
        </p:nvSpPr>
        <p:spPr>
          <a:xfrm>
            <a:off x="457200" y="5562600"/>
            <a:ext cx="4191000" cy="990600"/>
          </a:xfrm>
        </p:spPr>
        <p:txBody>
          <a:bodyPr/>
          <a:lstStyle/>
          <a:p>
            <a:pPr marL="292608" indent="-292608">
              <a:spcAft>
                <a:spcPts val="0"/>
              </a:spcAft>
              <a:buFont typeface="Arial" panose="020B0604020202020204" pitchFamily="34" charset="0"/>
              <a:buChar char="•"/>
            </a:pPr>
            <a:r>
              <a:rPr lang="en-US" altLang="en-US" sz="2000" dirty="0"/>
              <a:t>Write the conservation equations in terms of the unknown velocities and solve simultaneously.</a:t>
            </a:r>
          </a:p>
        </p:txBody>
      </p:sp>
      <p:sp>
        <p:nvSpPr>
          <p:cNvPr id="11" name="Content Placeholder 10"/>
          <p:cNvSpPr>
            <a:spLocks noGrp="1"/>
          </p:cNvSpPr>
          <p:nvPr>
            <p:ph idx="18"/>
          </p:nvPr>
        </p:nvSpPr>
        <p:spPr>
          <a:xfrm>
            <a:off x="4876800" y="3124200"/>
            <a:ext cx="2819400" cy="381000"/>
          </a:xfrm>
        </p:spPr>
        <p:txBody>
          <a:bodyPr/>
          <a:lstStyle/>
          <a:p>
            <a:r>
              <a:rPr lang="en-US" altLang="en-US" sz="2000" b="1" dirty="0">
                <a:solidFill>
                  <a:srgbClr val="AD0B1E"/>
                </a:solidFill>
              </a:rPr>
              <a:t>Modeling and Analysis:</a:t>
            </a:r>
            <a:endParaRPr lang="en-US" altLang="en-US" sz="2000" dirty="0">
              <a:solidFill>
                <a:srgbClr val="AD0B1E"/>
              </a:solidFill>
            </a:endParaRPr>
          </a:p>
        </p:txBody>
      </p:sp>
      <p:sp>
        <p:nvSpPr>
          <p:cNvPr id="12" name="Content Placeholder 11"/>
          <p:cNvSpPr>
            <a:spLocks noGrp="1"/>
          </p:cNvSpPr>
          <p:nvPr>
            <p:ph idx="19"/>
          </p:nvPr>
        </p:nvSpPr>
        <p:spPr>
          <a:xfrm>
            <a:off x="4800600" y="3505200"/>
            <a:ext cx="3886200" cy="1121982"/>
          </a:xfrm>
        </p:spPr>
        <p:txBody>
          <a:bodyPr/>
          <a:lstStyle/>
          <a:p>
            <a:r>
              <a:rPr lang="en-US" altLang="en-US" b="1" dirty="0">
                <a:solidFill>
                  <a:srgbClr val="AD0B1E"/>
                </a:solidFill>
              </a:rPr>
              <a:t>Apply the conservation of linear momentum equation – find L</a:t>
            </a:r>
            <a:r>
              <a:rPr lang="en-US" altLang="en-US" b="1" baseline="-25000" dirty="0">
                <a:solidFill>
                  <a:srgbClr val="AD0B1E"/>
                </a:solidFill>
              </a:rPr>
              <a:t>0</a:t>
            </a:r>
            <a:r>
              <a:rPr lang="en-US" altLang="en-US" b="1" dirty="0">
                <a:solidFill>
                  <a:srgbClr val="AD0B1E"/>
                </a:solidFill>
              </a:rPr>
              <a:t> before ring breaks</a:t>
            </a:r>
          </a:p>
        </p:txBody>
      </p:sp>
      <p:graphicFrame>
        <p:nvGraphicFramePr>
          <p:cNvPr id="14" name="Object 13"/>
          <p:cNvGraphicFramePr>
            <a:graphicFrameLocks noChangeAspect="1"/>
          </p:cNvGraphicFramePr>
          <p:nvPr>
            <p:extLst>
              <p:ext uri="{D42A27DB-BD31-4B8C-83A1-F6EECF244321}">
                <p14:modId xmlns:p14="http://schemas.microsoft.com/office/powerpoint/2010/main" val="2398027150"/>
              </p:ext>
            </p:extLst>
          </p:nvPr>
        </p:nvGraphicFramePr>
        <p:xfrm>
          <a:off x="4953000" y="4724400"/>
          <a:ext cx="3689808" cy="359982"/>
        </p:xfrm>
        <a:graphic>
          <a:graphicData uri="http://schemas.openxmlformats.org/presentationml/2006/ole">
            <mc:AlternateContent xmlns:mc="http://schemas.openxmlformats.org/markup-compatibility/2006">
              <mc:Choice xmlns:v="urn:schemas-microsoft-com:vml" Requires="v">
                <p:oleObj spid="_x0000_s40198" name="Equation" r:id="rId4" imgW="2082600" imgH="203040" progId="Equation.DSMT4">
                  <p:embed/>
                </p:oleObj>
              </mc:Choice>
              <mc:Fallback>
                <p:oleObj name="Equation" r:id="rId4" imgW="2082600" imgH="203040" progId="Equation.DSMT4">
                  <p:embed/>
                  <p:pic>
                    <p:nvPicPr>
                      <p:cNvPr id="0" name=""/>
                      <p:cNvPicPr/>
                      <p:nvPr/>
                    </p:nvPicPr>
                    <p:blipFill>
                      <a:blip r:embed="rId5"/>
                      <a:stretch>
                        <a:fillRect/>
                      </a:stretch>
                    </p:blipFill>
                    <p:spPr>
                      <a:xfrm>
                        <a:off x="4953000" y="4724400"/>
                        <a:ext cx="3689808" cy="359982"/>
                      </a:xfrm>
                      <a:prstGeom prst="rect">
                        <a:avLst/>
                      </a:prstGeom>
                    </p:spPr>
                  </p:pic>
                </p:oleObj>
              </mc:Fallback>
            </mc:AlternateContent>
          </a:graphicData>
        </a:graphic>
      </p:graphicFrame>
      <p:sp>
        <p:nvSpPr>
          <p:cNvPr id="13" name="Content Placeholder 12"/>
          <p:cNvSpPr>
            <a:spLocks noGrp="1"/>
          </p:cNvSpPr>
          <p:nvPr>
            <p:ph idx="20"/>
          </p:nvPr>
        </p:nvSpPr>
        <p:spPr>
          <a:xfrm>
            <a:off x="4876800" y="5181599"/>
            <a:ext cx="3766008" cy="814221"/>
          </a:xfrm>
        </p:spPr>
        <p:txBody>
          <a:bodyPr/>
          <a:lstStyle/>
          <a:p>
            <a:r>
              <a:rPr lang="en-US" altLang="en-US" b="1" dirty="0">
                <a:solidFill>
                  <a:srgbClr val="AD0B1E"/>
                </a:solidFill>
              </a:rPr>
              <a:t>What is L</a:t>
            </a:r>
            <a:r>
              <a:rPr lang="en-US" altLang="en-US" b="1" baseline="-25000" dirty="0">
                <a:solidFill>
                  <a:srgbClr val="AD0B1E"/>
                </a:solidFill>
              </a:rPr>
              <a:t>f</a:t>
            </a:r>
            <a:r>
              <a:rPr lang="en-US" altLang="en-US" b="1" dirty="0">
                <a:solidFill>
                  <a:srgbClr val="AD0B1E"/>
                </a:solidFill>
              </a:rPr>
              <a:t> (after ring breaks)?</a:t>
            </a:r>
          </a:p>
        </p:txBody>
      </p:sp>
      <p:graphicFrame>
        <p:nvGraphicFramePr>
          <p:cNvPr id="15" name="Object 14"/>
          <p:cNvGraphicFramePr>
            <a:graphicFrameLocks noChangeAspect="1"/>
          </p:cNvGraphicFramePr>
          <p:nvPr>
            <p:extLst>
              <p:ext uri="{D42A27DB-BD31-4B8C-83A1-F6EECF244321}">
                <p14:modId xmlns:p14="http://schemas.microsoft.com/office/powerpoint/2010/main" val="1887390918"/>
              </p:ext>
            </p:extLst>
          </p:nvPr>
        </p:nvGraphicFramePr>
        <p:xfrm>
          <a:off x="5183833" y="6082990"/>
          <a:ext cx="2549862" cy="417250"/>
        </p:xfrm>
        <a:graphic>
          <a:graphicData uri="http://schemas.openxmlformats.org/presentationml/2006/ole">
            <mc:AlternateContent xmlns:mc="http://schemas.openxmlformats.org/markup-compatibility/2006">
              <mc:Choice xmlns:v="urn:schemas-microsoft-com:vml" Requires="v">
                <p:oleObj spid="_x0000_s40199" name="Equation" r:id="rId6" imgW="1396800" imgH="228600" progId="Equation.DSMT4">
                  <p:embed/>
                </p:oleObj>
              </mc:Choice>
              <mc:Fallback>
                <p:oleObj name="Equation" r:id="rId6" imgW="1396800" imgH="228600" progId="Equation.DSMT4">
                  <p:embed/>
                  <p:pic>
                    <p:nvPicPr>
                      <p:cNvPr id="0" name=""/>
                      <p:cNvPicPr/>
                      <p:nvPr/>
                    </p:nvPicPr>
                    <p:blipFill>
                      <a:blip r:embed="rId7"/>
                      <a:stretch>
                        <a:fillRect/>
                      </a:stretch>
                    </p:blipFill>
                    <p:spPr>
                      <a:xfrm>
                        <a:off x="5183833" y="6082990"/>
                        <a:ext cx="2549862" cy="417250"/>
                      </a:xfrm>
                      <a:prstGeom prst="rect">
                        <a:avLst/>
                      </a:prstGeom>
                    </p:spPr>
                  </p:pic>
                </p:oleObj>
              </mc:Fallback>
            </mc:AlternateContent>
          </a:graphicData>
        </a:graphic>
      </p:graphicFrame>
    </p:spTree>
    <p:extLst>
      <p:ext uri="{BB962C8B-B14F-4D97-AF65-F5344CB8AC3E}">
        <p14:creationId xmlns:p14="http://schemas.microsoft.com/office/powerpoint/2010/main" val="10177647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9" grpId="0" build="p"/>
      <p:bldP spid="10" grpId="0" build="p"/>
      <p:bldP spid="11" grpId="0" build="p"/>
      <p:bldP spid="12" grpId="0" build="p"/>
      <p:bldP spid="1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Group Problem Solving </a:t>
            </a:r>
            <a:r>
              <a:rPr lang="en-US" altLang="en-US" sz="1000" dirty="0">
                <a:solidFill>
                  <a:srgbClr val="AD0B1E"/>
                </a:solidFill>
                <a:ea typeface="ＭＳ Ｐゴシック" pitchFamily="34" charset="-128"/>
              </a:rPr>
              <a:t>5</a:t>
            </a:r>
            <a:endParaRPr lang="en-US" sz="1000" dirty="0">
              <a:solidFill>
                <a:srgbClr val="AD0B1E"/>
              </a:solidFill>
            </a:endParaRPr>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8039" y="1144483"/>
            <a:ext cx="4376361" cy="2284517"/>
          </a:xfrm>
          <a:prstGeom prst="rect">
            <a:avLst/>
          </a:prstGeom>
        </p:spPr>
      </p:pic>
      <p:sp>
        <p:nvSpPr>
          <p:cNvPr id="3" name="Content Placeholder 2"/>
          <p:cNvSpPr>
            <a:spLocks noGrp="1"/>
          </p:cNvSpPr>
          <p:nvPr>
            <p:ph idx="1"/>
          </p:nvPr>
        </p:nvSpPr>
        <p:spPr>
          <a:xfrm>
            <a:off x="457200" y="990600"/>
            <a:ext cx="1752600" cy="457200"/>
          </a:xfrm>
        </p:spPr>
        <p:txBody>
          <a:bodyPr/>
          <a:lstStyle/>
          <a:p>
            <a:r>
              <a:rPr lang="en-US" altLang="en-US" b="1" dirty="0">
                <a:solidFill>
                  <a:srgbClr val="AD0B1E"/>
                </a:solidFill>
              </a:rPr>
              <a:t>Set L</a:t>
            </a:r>
            <a:r>
              <a:rPr lang="en-US" altLang="en-US" b="1" baseline="-25000" dirty="0">
                <a:solidFill>
                  <a:srgbClr val="AD0B1E"/>
                </a:solidFill>
              </a:rPr>
              <a:t>0</a:t>
            </a:r>
            <a:r>
              <a:rPr lang="en-US" altLang="en-US" b="1" dirty="0">
                <a:solidFill>
                  <a:srgbClr val="AD0B1E"/>
                </a:solidFill>
              </a:rPr>
              <a:t>= L</a:t>
            </a:r>
            <a:r>
              <a:rPr lang="en-US" altLang="en-US" b="1" baseline="-25000" dirty="0">
                <a:solidFill>
                  <a:srgbClr val="AD0B1E"/>
                </a:solidFill>
              </a:rPr>
              <a:t>f</a:t>
            </a:r>
          </a:p>
        </p:txBody>
      </p:sp>
      <p:graphicFrame>
        <p:nvGraphicFramePr>
          <p:cNvPr id="14" name="Object 13"/>
          <p:cNvGraphicFramePr>
            <a:graphicFrameLocks noChangeAspect="1"/>
          </p:cNvGraphicFramePr>
          <p:nvPr>
            <p:extLst>
              <p:ext uri="{D42A27DB-BD31-4B8C-83A1-F6EECF244321}">
                <p14:modId xmlns:p14="http://schemas.microsoft.com/office/powerpoint/2010/main" val="3682118715"/>
              </p:ext>
            </p:extLst>
          </p:nvPr>
        </p:nvGraphicFramePr>
        <p:xfrm>
          <a:off x="457200" y="1679510"/>
          <a:ext cx="3217332" cy="359982"/>
        </p:xfrm>
        <a:graphic>
          <a:graphicData uri="http://schemas.openxmlformats.org/presentationml/2006/ole">
            <mc:AlternateContent xmlns:mc="http://schemas.openxmlformats.org/markup-compatibility/2006">
              <mc:Choice xmlns:v="urn:schemas-microsoft-com:vml" Requires="v">
                <p:oleObj spid="_x0000_s41872" name="Equation" r:id="rId4" imgW="1815840" imgH="203040" progId="Equation.DSMT4">
                  <p:embed/>
                </p:oleObj>
              </mc:Choice>
              <mc:Fallback>
                <p:oleObj name="Equation" r:id="rId4" imgW="1815840" imgH="203040" progId="Equation.DSMT4">
                  <p:embed/>
                  <p:pic>
                    <p:nvPicPr>
                      <p:cNvPr id="0" name=""/>
                      <p:cNvPicPr/>
                      <p:nvPr/>
                    </p:nvPicPr>
                    <p:blipFill>
                      <a:blip r:embed="rId5"/>
                      <a:stretch>
                        <a:fillRect/>
                      </a:stretch>
                    </p:blipFill>
                    <p:spPr>
                      <a:xfrm>
                        <a:off x="457200" y="1679510"/>
                        <a:ext cx="3217332" cy="359982"/>
                      </a:xfrm>
                      <a:prstGeom prst="rect">
                        <a:avLst/>
                      </a:prstGeom>
                    </p:spPr>
                  </p:pic>
                </p:oleObj>
              </mc:Fallback>
            </mc:AlternateContent>
          </a:graphicData>
        </a:graphic>
      </p:graphicFrame>
      <p:sp>
        <p:nvSpPr>
          <p:cNvPr id="6" name="Content Placeholder 5"/>
          <p:cNvSpPr>
            <a:spLocks noGrp="1"/>
          </p:cNvSpPr>
          <p:nvPr>
            <p:ph idx="13"/>
          </p:nvPr>
        </p:nvSpPr>
        <p:spPr>
          <a:xfrm>
            <a:off x="457200" y="2137560"/>
            <a:ext cx="3581400" cy="457200"/>
          </a:xfrm>
        </p:spPr>
        <p:txBody>
          <a:bodyPr/>
          <a:lstStyle/>
          <a:p>
            <a:r>
              <a:rPr lang="en-US" altLang="en-US" b="1" dirty="0">
                <a:solidFill>
                  <a:srgbClr val="AD0B1E"/>
                </a:solidFill>
              </a:rPr>
              <a:t>From the y components,</a:t>
            </a:r>
            <a:endParaRPr lang="en-US" altLang="en-US" b="1" baseline="-25000" dirty="0">
              <a:solidFill>
                <a:srgbClr val="AD0B1E"/>
              </a:solidFill>
            </a:endParaRPr>
          </a:p>
        </p:txBody>
      </p:sp>
      <p:graphicFrame>
        <p:nvGraphicFramePr>
          <p:cNvPr id="15" name="Object 14"/>
          <p:cNvGraphicFramePr>
            <a:graphicFrameLocks noChangeAspect="1"/>
          </p:cNvGraphicFramePr>
          <p:nvPr>
            <p:extLst>
              <p:ext uri="{D42A27DB-BD31-4B8C-83A1-F6EECF244321}">
                <p14:modId xmlns:p14="http://schemas.microsoft.com/office/powerpoint/2010/main" val="1691807947"/>
              </p:ext>
            </p:extLst>
          </p:nvPr>
        </p:nvGraphicFramePr>
        <p:xfrm>
          <a:off x="1185452" y="2590800"/>
          <a:ext cx="742460" cy="359982"/>
        </p:xfrm>
        <a:graphic>
          <a:graphicData uri="http://schemas.openxmlformats.org/presentationml/2006/ole">
            <mc:AlternateContent xmlns:mc="http://schemas.openxmlformats.org/markup-compatibility/2006">
              <mc:Choice xmlns:v="urn:schemas-microsoft-com:vml" Requires="v">
                <p:oleObj spid="_x0000_s41873" name="Equation" r:id="rId6" imgW="419040" imgH="203040" progId="Equation.DSMT4">
                  <p:embed/>
                </p:oleObj>
              </mc:Choice>
              <mc:Fallback>
                <p:oleObj name="Equation" r:id="rId6" imgW="419040" imgH="203040" progId="Equation.DSMT4">
                  <p:embed/>
                  <p:pic>
                    <p:nvPicPr>
                      <p:cNvPr id="0" name=""/>
                      <p:cNvPicPr/>
                      <p:nvPr/>
                    </p:nvPicPr>
                    <p:blipFill>
                      <a:blip r:embed="rId7"/>
                      <a:stretch>
                        <a:fillRect/>
                      </a:stretch>
                    </p:blipFill>
                    <p:spPr>
                      <a:xfrm>
                        <a:off x="1185452" y="2590800"/>
                        <a:ext cx="742460" cy="359982"/>
                      </a:xfrm>
                      <a:prstGeom prst="rect">
                        <a:avLst/>
                      </a:prstGeom>
                    </p:spPr>
                  </p:pic>
                </p:oleObj>
              </mc:Fallback>
            </mc:AlternateContent>
          </a:graphicData>
        </a:graphic>
      </p:graphicFrame>
      <p:sp>
        <p:nvSpPr>
          <p:cNvPr id="7" name="Content Placeholder 6"/>
          <p:cNvSpPr>
            <a:spLocks noGrp="1"/>
          </p:cNvSpPr>
          <p:nvPr>
            <p:ph idx="14"/>
          </p:nvPr>
        </p:nvSpPr>
        <p:spPr>
          <a:xfrm>
            <a:off x="457200" y="2895600"/>
            <a:ext cx="3453486" cy="457200"/>
          </a:xfrm>
        </p:spPr>
        <p:txBody>
          <a:bodyPr/>
          <a:lstStyle/>
          <a:p>
            <a:r>
              <a:rPr lang="en-US" altLang="en-US" b="1" dirty="0">
                <a:solidFill>
                  <a:srgbClr val="AD0B1E"/>
                </a:solidFill>
              </a:rPr>
              <a:t>From the x components,</a:t>
            </a:r>
            <a:endParaRPr lang="en-US" altLang="en-US" b="1" baseline="-25000" dirty="0">
              <a:solidFill>
                <a:srgbClr val="AD0B1E"/>
              </a:solidFill>
            </a:endParaRPr>
          </a:p>
        </p:txBody>
      </p:sp>
      <p:graphicFrame>
        <p:nvGraphicFramePr>
          <p:cNvPr id="16" name="Object 15"/>
          <p:cNvGraphicFramePr>
            <a:graphicFrameLocks noChangeAspect="1"/>
          </p:cNvGraphicFramePr>
          <p:nvPr>
            <p:extLst>
              <p:ext uri="{D42A27DB-BD31-4B8C-83A1-F6EECF244321}">
                <p14:modId xmlns:p14="http://schemas.microsoft.com/office/powerpoint/2010/main" val="352046291"/>
              </p:ext>
            </p:extLst>
          </p:nvPr>
        </p:nvGraphicFramePr>
        <p:xfrm>
          <a:off x="783350" y="3297618"/>
          <a:ext cx="3127336" cy="359982"/>
        </p:xfrm>
        <a:graphic>
          <a:graphicData uri="http://schemas.openxmlformats.org/presentationml/2006/ole">
            <mc:AlternateContent xmlns:mc="http://schemas.openxmlformats.org/markup-compatibility/2006">
              <mc:Choice xmlns:v="urn:schemas-microsoft-com:vml" Requires="v">
                <p:oleObj spid="_x0000_s41874" name="Equation" r:id="rId8" imgW="1765080" imgH="203040" progId="Equation.DSMT4">
                  <p:embed/>
                </p:oleObj>
              </mc:Choice>
              <mc:Fallback>
                <p:oleObj name="Equation" r:id="rId8" imgW="1765080" imgH="203040" progId="Equation.DSMT4">
                  <p:embed/>
                  <p:pic>
                    <p:nvPicPr>
                      <p:cNvPr id="0" name=""/>
                      <p:cNvPicPr/>
                      <p:nvPr/>
                    </p:nvPicPr>
                    <p:blipFill>
                      <a:blip r:embed="rId9"/>
                      <a:stretch>
                        <a:fillRect/>
                      </a:stretch>
                    </p:blipFill>
                    <p:spPr>
                      <a:xfrm>
                        <a:off x="783350" y="3297618"/>
                        <a:ext cx="3127336" cy="359982"/>
                      </a:xfrm>
                      <a:prstGeom prst="rect">
                        <a:avLst/>
                      </a:prstGeom>
                    </p:spPr>
                  </p:pic>
                </p:oleObj>
              </mc:Fallback>
            </mc:AlternateContent>
          </a:graphicData>
        </a:graphic>
      </p:graphicFrame>
      <p:sp>
        <p:nvSpPr>
          <p:cNvPr id="8" name="Content Placeholder 7"/>
          <p:cNvSpPr>
            <a:spLocks noGrp="1"/>
          </p:cNvSpPr>
          <p:nvPr>
            <p:ph idx="15"/>
          </p:nvPr>
        </p:nvSpPr>
        <p:spPr>
          <a:xfrm>
            <a:off x="457200" y="3657600"/>
            <a:ext cx="8229600" cy="457200"/>
          </a:xfrm>
        </p:spPr>
        <p:txBody>
          <a:bodyPr/>
          <a:lstStyle/>
          <a:p>
            <a:r>
              <a:rPr lang="en-US" altLang="en-US" b="1" dirty="0">
                <a:solidFill>
                  <a:srgbClr val="AD0B1E"/>
                </a:solidFill>
              </a:rPr>
              <a:t>Apply the conservation of angular momentum equation</a:t>
            </a:r>
          </a:p>
        </p:txBody>
      </p:sp>
      <p:sp>
        <p:nvSpPr>
          <p:cNvPr id="9" name="Content Placeholder 8"/>
          <p:cNvSpPr>
            <a:spLocks noGrp="1"/>
          </p:cNvSpPr>
          <p:nvPr>
            <p:ph idx="16"/>
          </p:nvPr>
        </p:nvSpPr>
        <p:spPr>
          <a:xfrm>
            <a:off x="457200" y="4191000"/>
            <a:ext cx="685800" cy="457200"/>
          </a:xfrm>
        </p:spPr>
        <p:txBody>
          <a:bodyPr/>
          <a:lstStyle/>
          <a:p>
            <a:r>
              <a:rPr lang="en-US" altLang="en-US" b="1" dirty="0">
                <a:solidFill>
                  <a:srgbClr val="AD0B1E"/>
                </a:solidFill>
              </a:rPr>
              <a:t>H</a:t>
            </a:r>
            <a:r>
              <a:rPr lang="en-US" altLang="en-US" b="1" baseline="-25000" dirty="0">
                <a:solidFill>
                  <a:srgbClr val="AD0B1E"/>
                </a:solidFill>
              </a:rPr>
              <a:t>0</a:t>
            </a:r>
            <a:r>
              <a:rPr lang="en-US" altLang="en-US" b="1" dirty="0">
                <a:solidFill>
                  <a:srgbClr val="AD0B1E"/>
                </a:solidFill>
              </a:rPr>
              <a:t>:</a:t>
            </a:r>
            <a:endParaRPr lang="en-US" altLang="en-US" b="1" baseline="-25000" dirty="0">
              <a:solidFill>
                <a:srgbClr val="AD0B1E"/>
              </a:solidFill>
            </a:endParaRPr>
          </a:p>
        </p:txBody>
      </p:sp>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3000" y="4250472"/>
            <a:ext cx="241919" cy="341165"/>
          </a:xfrm>
          <a:prstGeom prst="rect">
            <a:avLst/>
          </a:prstGeom>
        </p:spPr>
      </p:pic>
      <p:graphicFrame>
        <p:nvGraphicFramePr>
          <p:cNvPr id="17" name="Object 16"/>
          <p:cNvGraphicFramePr>
            <a:graphicFrameLocks noChangeAspect="1"/>
          </p:cNvGraphicFramePr>
          <p:nvPr>
            <p:extLst>
              <p:ext uri="{D42A27DB-BD31-4B8C-83A1-F6EECF244321}">
                <p14:modId xmlns:p14="http://schemas.microsoft.com/office/powerpoint/2010/main" val="487947803"/>
              </p:ext>
            </p:extLst>
          </p:nvPr>
        </p:nvGraphicFramePr>
        <p:xfrm>
          <a:off x="1524000" y="4257767"/>
          <a:ext cx="3830378" cy="297505"/>
        </p:xfrm>
        <a:graphic>
          <a:graphicData uri="http://schemas.openxmlformats.org/presentationml/2006/ole">
            <mc:AlternateContent xmlns:mc="http://schemas.openxmlformats.org/markup-compatibility/2006">
              <mc:Choice xmlns:v="urn:schemas-microsoft-com:vml" Requires="v">
                <p:oleObj spid="_x0000_s41875" name="Equation" r:id="rId11" imgW="2616120" imgH="203040" progId="Equation.DSMT4">
                  <p:embed/>
                </p:oleObj>
              </mc:Choice>
              <mc:Fallback>
                <p:oleObj name="Equation" r:id="rId11" imgW="2616120" imgH="203040" progId="Equation.DSMT4">
                  <p:embed/>
                  <p:pic>
                    <p:nvPicPr>
                      <p:cNvPr id="0" name=""/>
                      <p:cNvPicPr/>
                      <p:nvPr/>
                    </p:nvPicPr>
                    <p:blipFill>
                      <a:blip r:embed="rId12"/>
                      <a:stretch>
                        <a:fillRect/>
                      </a:stretch>
                    </p:blipFill>
                    <p:spPr>
                      <a:xfrm>
                        <a:off x="1524000" y="4257767"/>
                        <a:ext cx="3830378" cy="297505"/>
                      </a:xfrm>
                      <a:prstGeom prst="rect">
                        <a:avLst/>
                      </a:prstGeom>
                    </p:spPr>
                  </p:pic>
                </p:oleObj>
              </mc:Fallback>
            </mc:AlternateContent>
          </a:graphicData>
        </a:graphic>
      </p:graphicFrame>
      <p:sp>
        <p:nvSpPr>
          <p:cNvPr id="10" name="Content Placeholder 9"/>
          <p:cNvSpPr>
            <a:spLocks noGrp="1"/>
          </p:cNvSpPr>
          <p:nvPr>
            <p:ph idx="17"/>
          </p:nvPr>
        </p:nvSpPr>
        <p:spPr>
          <a:xfrm>
            <a:off x="457200" y="4748560"/>
            <a:ext cx="685800" cy="457200"/>
          </a:xfrm>
        </p:spPr>
        <p:txBody>
          <a:bodyPr/>
          <a:lstStyle/>
          <a:p>
            <a:r>
              <a:rPr lang="en-US" altLang="en-US" b="1" dirty="0">
                <a:solidFill>
                  <a:srgbClr val="AD0B1E"/>
                </a:solidFill>
              </a:rPr>
              <a:t>H</a:t>
            </a:r>
            <a:r>
              <a:rPr lang="en-US" altLang="en-US" b="1" baseline="-25000" dirty="0">
                <a:solidFill>
                  <a:srgbClr val="AD0B1E"/>
                </a:solidFill>
              </a:rPr>
              <a:t>f</a:t>
            </a:r>
            <a:r>
              <a:rPr lang="en-US" altLang="en-US" b="1" dirty="0">
                <a:solidFill>
                  <a:srgbClr val="AD0B1E"/>
                </a:solidFill>
              </a:rPr>
              <a:t>:</a:t>
            </a:r>
            <a:endParaRPr lang="en-US" altLang="en-US" b="1" baseline="-25000" dirty="0">
              <a:solidFill>
                <a:srgbClr val="AD0B1E"/>
              </a:solidFill>
            </a:endParaRPr>
          </a:p>
        </p:txBody>
      </p:sp>
      <p:pic>
        <p:nvPicPr>
          <p:cNvPr id="22" name="Pictur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3000" y="4860072"/>
            <a:ext cx="241919" cy="341165"/>
          </a:xfrm>
          <a:prstGeom prst="rect">
            <a:avLst/>
          </a:prstGeom>
        </p:spPr>
      </p:pic>
      <p:graphicFrame>
        <p:nvGraphicFramePr>
          <p:cNvPr id="18" name="Object 17"/>
          <p:cNvGraphicFramePr>
            <a:graphicFrameLocks noChangeAspect="1"/>
          </p:cNvGraphicFramePr>
          <p:nvPr>
            <p:extLst>
              <p:ext uri="{D42A27DB-BD31-4B8C-83A1-F6EECF244321}">
                <p14:modId xmlns:p14="http://schemas.microsoft.com/office/powerpoint/2010/main" val="3804444294"/>
              </p:ext>
            </p:extLst>
          </p:nvPr>
        </p:nvGraphicFramePr>
        <p:xfrm>
          <a:off x="1600200" y="4830178"/>
          <a:ext cx="3439904" cy="334694"/>
        </p:xfrm>
        <a:graphic>
          <a:graphicData uri="http://schemas.openxmlformats.org/presentationml/2006/ole">
            <mc:AlternateContent xmlns:mc="http://schemas.openxmlformats.org/markup-compatibility/2006">
              <mc:Choice xmlns:v="urn:schemas-microsoft-com:vml" Requires="v">
                <p:oleObj spid="_x0000_s41876" name="Equation" r:id="rId13" imgW="2349360" imgH="228600" progId="Equation.DSMT4">
                  <p:embed/>
                </p:oleObj>
              </mc:Choice>
              <mc:Fallback>
                <p:oleObj name="Equation" r:id="rId13" imgW="2349360" imgH="228600" progId="Equation.DSMT4">
                  <p:embed/>
                  <p:pic>
                    <p:nvPicPr>
                      <p:cNvPr id="0" name=""/>
                      <p:cNvPicPr/>
                      <p:nvPr/>
                    </p:nvPicPr>
                    <p:blipFill>
                      <a:blip r:embed="rId14"/>
                      <a:stretch>
                        <a:fillRect/>
                      </a:stretch>
                    </p:blipFill>
                    <p:spPr>
                      <a:xfrm>
                        <a:off x="1600200" y="4830178"/>
                        <a:ext cx="3439904" cy="334694"/>
                      </a:xfrm>
                      <a:prstGeom prst="rect">
                        <a:avLst/>
                      </a:prstGeom>
                    </p:spPr>
                  </p:pic>
                </p:oleObj>
              </mc:Fallback>
            </mc:AlternateContent>
          </a:graphicData>
        </a:graphic>
      </p:graphicFrame>
      <p:sp>
        <p:nvSpPr>
          <p:cNvPr id="11" name="Content Placeholder 10"/>
          <p:cNvSpPr>
            <a:spLocks noGrp="1"/>
          </p:cNvSpPr>
          <p:nvPr>
            <p:ph idx="18"/>
          </p:nvPr>
        </p:nvSpPr>
        <p:spPr>
          <a:xfrm>
            <a:off x="457200" y="5334000"/>
            <a:ext cx="2643958" cy="762000"/>
          </a:xfrm>
        </p:spPr>
        <p:txBody>
          <a:bodyPr/>
          <a:lstStyle/>
          <a:p>
            <a:r>
              <a:rPr lang="en-US" altLang="en-US" b="1" dirty="0">
                <a:solidFill>
                  <a:srgbClr val="AD0B1E"/>
                </a:solidFill>
              </a:rPr>
              <a:t>Since </a:t>
            </a:r>
            <a:r>
              <a:rPr lang="en-US" altLang="en-US" b="1" i="1" dirty="0">
                <a:solidFill>
                  <a:srgbClr val="AD0B1E"/>
                </a:solidFill>
              </a:rPr>
              <a:t>v</a:t>
            </a:r>
            <a:r>
              <a:rPr lang="en-US" altLang="en-US" b="1" i="1" baseline="-25000" dirty="0">
                <a:solidFill>
                  <a:srgbClr val="AD0B1E"/>
                </a:solidFill>
              </a:rPr>
              <a:t>A</a:t>
            </a:r>
            <a:r>
              <a:rPr lang="en-US" altLang="en-US" b="1" i="1" dirty="0">
                <a:solidFill>
                  <a:srgbClr val="AD0B1E"/>
                </a:solidFill>
              </a:rPr>
              <a:t>= v</a:t>
            </a:r>
            <a:r>
              <a:rPr lang="en-US" altLang="en-US" b="1" i="1" baseline="-25000" dirty="0">
                <a:solidFill>
                  <a:srgbClr val="AD0B1E"/>
                </a:solidFill>
              </a:rPr>
              <a:t>B</a:t>
            </a:r>
            <a:r>
              <a:rPr lang="en-US" altLang="en-US" b="1" i="1" dirty="0">
                <a:solidFill>
                  <a:srgbClr val="AD0B1E"/>
                </a:solidFill>
              </a:rPr>
              <a:t>, and v</a:t>
            </a:r>
            <a:r>
              <a:rPr lang="en-US" altLang="en-US" b="1" i="1" baseline="-25000" dirty="0">
                <a:solidFill>
                  <a:srgbClr val="AD0B1E"/>
                </a:solidFill>
              </a:rPr>
              <a:t>C </a:t>
            </a:r>
            <a:r>
              <a:rPr lang="en-US" altLang="en-US" b="1" i="1" dirty="0">
                <a:solidFill>
                  <a:srgbClr val="AD0B1E"/>
                </a:solidFill>
              </a:rPr>
              <a:t>= </a:t>
            </a:r>
            <a:r>
              <a:rPr lang="en-US" altLang="en-US" b="1" dirty="0">
                <a:solidFill>
                  <a:srgbClr val="AD0B1E"/>
                </a:solidFill>
              </a:rPr>
              <a:t>1.2 m/s</a:t>
            </a:r>
            <a:r>
              <a:rPr lang="en-US" altLang="en-US" b="1" i="1" dirty="0">
                <a:solidFill>
                  <a:srgbClr val="AD0B1E"/>
                </a:solidFill>
              </a:rPr>
              <a:t>, </a:t>
            </a:r>
            <a:r>
              <a:rPr lang="en-US" altLang="en-US" b="1" dirty="0">
                <a:solidFill>
                  <a:srgbClr val="AD0B1E"/>
                </a:solidFill>
              </a:rPr>
              <a:t>then:</a:t>
            </a:r>
            <a:endParaRPr lang="en-US" altLang="en-US" b="1" baseline="-25000" dirty="0">
              <a:solidFill>
                <a:srgbClr val="AD0B1E"/>
              </a:solidFill>
            </a:endParaRPr>
          </a:p>
        </p:txBody>
      </p:sp>
      <p:graphicFrame>
        <p:nvGraphicFramePr>
          <p:cNvPr id="19" name="Object 18"/>
          <p:cNvGraphicFramePr>
            <a:graphicFrameLocks noChangeAspect="1"/>
          </p:cNvGraphicFramePr>
          <p:nvPr>
            <p:extLst>
              <p:ext uri="{D42A27DB-BD31-4B8C-83A1-F6EECF244321}">
                <p14:modId xmlns:p14="http://schemas.microsoft.com/office/powerpoint/2010/main" val="2165866750"/>
              </p:ext>
            </p:extLst>
          </p:nvPr>
        </p:nvGraphicFramePr>
        <p:xfrm>
          <a:off x="3145042" y="5290692"/>
          <a:ext cx="2722358" cy="359982"/>
        </p:xfrm>
        <a:graphic>
          <a:graphicData uri="http://schemas.openxmlformats.org/presentationml/2006/ole">
            <mc:AlternateContent xmlns:mc="http://schemas.openxmlformats.org/markup-compatibility/2006">
              <mc:Choice xmlns:v="urn:schemas-microsoft-com:vml" Requires="v">
                <p:oleObj spid="_x0000_s41877" name="Equation" r:id="rId15" imgW="1536480" imgH="203040" progId="Equation.DSMT4">
                  <p:embed/>
                </p:oleObj>
              </mc:Choice>
              <mc:Fallback>
                <p:oleObj name="Equation" r:id="rId15" imgW="1536480" imgH="203040" progId="Equation.DSMT4">
                  <p:embed/>
                  <p:pic>
                    <p:nvPicPr>
                      <p:cNvPr id="0" name=""/>
                      <p:cNvPicPr/>
                      <p:nvPr/>
                    </p:nvPicPr>
                    <p:blipFill>
                      <a:blip r:embed="rId16"/>
                      <a:stretch>
                        <a:fillRect/>
                      </a:stretch>
                    </p:blipFill>
                    <p:spPr>
                      <a:xfrm>
                        <a:off x="3145042" y="5290692"/>
                        <a:ext cx="2722358" cy="359982"/>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578056437"/>
              </p:ext>
            </p:extLst>
          </p:nvPr>
        </p:nvGraphicFramePr>
        <p:xfrm>
          <a:off x="3350600" y="5727628"/>
          <a:ext cx="2311243" cy="654511"/>
        </p:xfrm>
        <a:graphic>
          <a:graphicData uri="http://schemas.openxmlformats.org/presentationml/2006/ole">
            <mc:AlternateContent xmlns:mc="http://schemas.openxmlformats.org/markup-compatibility/2006">
              <mc:Choice xmlns:v="urn:schemas-microsoft-com:vml" Requires="v">
                <p:oleObj spid="_x0000_s41878" name="Equation" r:id="rId17" imgW="1434960" imgH="406080" progId="Equation.DSMT4">
                  <p:embed/>
                </p:oleObj>
              </mc:Choice>
              <mc:Fallback>
                <p:oleObj name="Equation" r:id="rId17" imgW="1434960" imgH="406080" progId="Equation.DSMT4">
                  <p:embed/>
                  <p:pic>
                    <p:nvPicPr>
                      <p:cNvPr id="0" name=""/>
                      <p:cNvPicPr/>
                      <p:nvPr/>
                    </p:nvPicPr>
                    <p:blipFill>
                      <a:blip r:embed="rId18"/>
                      <a:stretch>
                        <a:fillRect/>
                      </a:stretch>
                    </p:blipFill>
                    <p:spPr>
                      <a:xfrm>
                        <a:off x="3350600" y="5727628"/>
                        <a:ext cx="2311243" cy="654511"/>
                      </a:xfrm>
                      <a:prstGeom prst="rect">
                        <a:avLst/>
                      </a:prstGeom>
                    </p:spPr>
                  </p:pic>
                </p:oleObj>
              </mc:Fallback>
            </mc:AlternateContent>
          </a:graphicData>
        </a:graphic>
      </p:graphicFrame>
    </p:spTree>
    <p:extLst>
      <p:ext uri="{BB962C8B-B14F-4D97-AF65-F5344CB8AC3E}">
        <p14:creationId xmlns:p14="http://schemas.microsoft.com/office/powerpoint/2010/main" val="41358143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xEl>
                                              <p:pRg st="0" end="0"/>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P spid="9" grpId="0" build="p"/>
      <p:bldP spid="10" grpId="0" build="p"/>
      <p:bldP spid="11"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a typeface="ＭＳ Ｐゴシック" pitchFamily="34" charset="-128"/>
              </a:rPr>
              <a:t>Group Problem Solving </a:t>
            </a:r>
            <a:r>
              <a:rPr lang="en-US" altLang="en-US" sz="1000" dirty="0">
                <a:ea typeface="ＭＳ Ｐゴシック" pitchFamily="34" charset="-128"/>
              </a:rPr>
              <a:t>6</a:t>
            </a:r>
            <a:endParaRPr lang="en-US" sz="1000" dirty="0"/>
          </a:p>
        </p:txBody>
      </p:sp>
      <p:sp>
        <p:nvSpPr>
          <p:cNvPr id="3" name="Content Placeholder 2"/>
          <p:cNvSpPr>
            <a:spLocks noGrp="1"/>
          </p:cNvSpPr>
          <p:nvPr>
            <p:ph idx="1"/>
          </p:nvPr>
        </p:nvSpPr>
        <p:spPr>
          <a:xfrm>
            <a:off x="457200" y="990600"/>
            <a:ext cx="3276600" cy="1284248"/>
          </a:xfrm>
        </p:spPr>
        <p:txBody>
          <a:bodyPr/>
          <a:lstStyle/>
          <a:p>
            <a:r>
              <a:rPr lang="en-US" altLang="en-US" b="1" dirty="0">
                <a:solidFill>
                  <a:srgbClr val="AD0B1E"/>
                </a:solidFill>
              </a:rPr>
              <a:t>Need another equation- try work-energy, where T</a:t>
            </a:r>
            <a:r>
              <a:rPr lang="en-US" altLang="en-US" b="1" baseline="-25000" dirty="0">
                <a:solidFill>
                  <a:srgbClr val="AD0B1E"/>
                </a:solidFill>
              </a:rPr>
              <a:t>0</a:t>
            </a:r>
            <a:r>
              <a:rPr lang="en-US" altLang="en-US" b="1" dirty="0">
                <a:solidFill>
                  <a:srgbClr val="AD0B1E"/>
                </a:solidFill>
              </a:rPr>
              <a:t> = T</a:t>
            </a:r>
            <a:r>
              <a:rPr lang="en-US" altLang="en-US" b="1" baseline="-25000" dirty="0">
                <a:solidFill>
                  <a:srgbClr val="AD0B1E"/>
                </a:solidFill>
              </a:rPr>
              <a:t>f</a:t>
            </a:r>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0316" y="1012438"/>
            <a:ext cx="4027810" cy="2092936"/>
          </a:xfrm>
          <a:prstGeom prst="rect">
            <a:avLst/>
          </a:prstGeom>
        </p:spPr>
      </p:pic>
      <p:sp>
        <p:nvSpPr>
          <p:cNvPr id="6" name="Content Placeholder 5"/>
          <p:cNvSpPr>
            <a:spLocks noGrp="1"/>
          </p:cNvSpPr>
          <p:nvPr>
            <p:ph idx="13"/>
          </p:nvPr>
        </p:nvSpPr>
        <p:spPr>
          <a:xfrm>
            <a:off x="457200" y="2362200"/>
            <a:ext cx="609600" cy="457200"/>
          </a:xfrm>
        </p:spPr>
        <p:txBody>
          <a:bodyPr/>
          <a:lstStyle/>
          <a:p>
            <a:r>
              <a:rPr lang="en-US" altLang="en-US" b="1" dirty="0">
                <a:solidFill>
                  <a:srgbClr val="AD0B1E"/>
                </a:solidFill>
              </a:rPr>
              <a:t>T</a:t>
            </a:r>
            <a:r>
              <a:rPr lang="en-US" altLang="en-US" b="1" baseline="-25000" dirty="0">
                <a:solidFill>
                  <a:srgbClr val="AD0B1E"/>
                </a:solidFill>
              </a:rPr>
              <a:t>0</a:t>
            </a:r>
            <a:r>
              <a:rPr lang="en-US" altLang="en-US" b="1" dirty="0">
                <a:solidFill>
                  <a:srgbClr val="AD0B1E"/>
                </a:solidFill>
              </a:rPr>
              <a:t>:</a:t>
            </a:r>
            <a:endParaRPr lang="en-US" altLang="en-US" b="1" baseline="-25000" dirty="0">
              <a:solidFill>
                <a:srgbClr val="AD0B1E"/>
              </a:solidFill>
            </a:endParaRPr>
          </a:p>
        </p:txBody>
      </p:sp>
      <p:graphicFrame>
        <p:nvGraphicFramePr>
          <p:cNvPr id="14" name="Object 13"/>
          <p:cNvGraphicFramePr>
            <a:graphicFrameLocks noChangeAspect="1"/>
          </p:cNvGraphicFramePr>
          <p:nvPr>
            <p:extLst>
              <p:ext uri="{D42A27DB-BD31-4B8C-83A1-F6EECF244321}">
                <p14:modId xmlns:p14="http://schemas.microsoft.com/office/powerpoint/2010/main" val="2179156049"/>
              </p:ext>
            </p:extLst>
          </p:nvPr>
        </p:nvGraphicFramePr>
        <p:xfrm>
          <a:off x="609600" y="2825623"/>
          <a:ext cx="4520219" cy="1206755"/>
        </p:xfrm>
        <a:graphic>
          <a:graphicData uri="http://schemas.openxmlformats.org/presentationml/2006/ole">
            <mc:AlternateContent xmlns:mc="http://schemas.openxmlformats.org/markup-compatibility/2006">
              <mc:Choice xmlns:v="urn:schemas-microsoft-com:vml" Requires="v">
                <p:oleObj spid="_x0000_s42769" name="Equation" r:id="rId4" imgW="2806560" imgH="749160" progId="Equation.DSMT4">
                  <p:embed/>
                </p:oleObj>
              </mc:Choice>
              <mc:Fallback>
                <p:oleObj name="Equation" r:id="rId4" imgW="2806560" imgH="749160" progId="Equation.DSMT4">
                  <p:embed/>
                  <p:pic>
                    <p:nvPicPr>
                      <p:cNvPr id="0" name=""/>
                      <p:cNvPicPr/>
                      <p:nvPr/>
                    </p:nvPicPr>
                    <p:blipFill>
                      <a:blip r:embed="rId5"/>
                      <a:stretch>
                        <a:fillRect/>
                      </a:stretch>
                    </p:blipFill>
                    <p:spPr>
                      <a:xfrm>
                        <a:off x="609600" y="2825623"/>
                        <a:ext cx="4520219" cy="1206755"/>
                      </a:xfrm>
                      <a:prstGeom prst="rect">
                        <a:avLst/>
                      </a:prstGeom>
                    </p:spPr>
                  </p:pic>
                </p:oleObj>
              </mc:Fallback>
            </mc:AlternateContent>
          </a:graphicData>
        </a:graphic>
      </p:graphicFrame>
      <p:sp>
        <p:nvSpPr>
          <p:cNvPr id="18" name="Content Placeholder 12"/>
          <p:cNvSpPr>
            <a:spLocks noGrp="1"/>
          </p:cNvSpPr>
          <p:nvPr>
            <p:ph idx="20"/>
          </p:nvPr>
        </p:nvSpPr>
        <p:spPr>
          <a:xfrm>
            <a:off x="6096000" y="3048000"/>
            <a:ext cx="661967" cy="457200"/>
          </a:xfrm>
        </p:spPr>
        <p:txBody>
          <a:bodyPr/>
          <a:lstStyle/>
          <a:p>
            <a:r>
              <a:rPr lang="en-US" altLang="en-US" b="1" dirty="0">
                <a:solidFill>
                  <a:srgbClr val="AD0B1E"/>
                </a:solidFill>
              </a:rPr>
              <a:t>T</a:t>
            </a:r>
            <a:r>
              <a:rPr lang="en-US" altLang="en-US" b="1" baseline="-25000" dirty="0">
                <a:solidFill>
                  <a:srgbClr val="AD0B1E"/>
                </a:solidFill>
              </a:rPr>
              <a:t>f</a:t>
            </a:r>
            <a:r>
              <a:rPr lang="en-US" altLang="en-US" b="1" dirty="0">
                <a:solidFill>
                  <a:srgbClr val="AD0B1E"/>
                </a:solidFill>
              </a:rPr>
              <a:t>:</a:t>
            </a:r>
            <a:endParaRPr lang="en-US" altLang="en-US" b="1" baseline="-25000" dirty="0">
              <a:solidFill>
                <a:srgbClr val="AD0B1E"/>
              </a:solidFill>
            </a:endParaRPr>
          </a:p>
        </p:txBody>
      </p:sp>
      <p:graphicFrame>
        <p:nvGraphicFramePr>
          <p:cNvPr id="24" name="Object 23"/>
          <p:cNvGraphicFramePr>
            <a:graphicFrameLocks noChangeAspect="1"/>
          </p:cNvGraphicFramePr>
          <p:nvPr>
            <p:extLst>
              <p:ext uri="{D42A27DB-BD31-4B8C-83A1-F6EECF244321}">
                <p14:modId xmlns:p14="http://schemas.microsoft.com/office/powerpoint/2010/main" val="4509876"/>
              </p:ext>
            </p:extLst>
          </p:nvPr>
        </p:nvGraphicFramePr>
        <p:xfrm>
          <a:off x="6150568" y="3672781"/>
          <a:ext cx="2536232" cy="572697"/>
        </p:xfrm>
        <a:graphic>
          <a:graphicData uri="http://schemas.openxmlformats.org/presentationml/2006/ole">
            <mc:AlternateContent xmlns:mc="http://schemas.openxmlformats.org/markup-compatibility/2006">
              <mc:Choice xmlns:v="urn:schemas-microsoft-com:vml" Requires="v">
                <p:oleObj spid="_x0000_s42770" name="Equation" r:id="rId6" imgW="1574640" imgH="355320" progId="Equation.DSMT4">
                  <p:embed/>
                </p:oleObj>
              </mc:Choice>
              <mc:Fallback>
                <p:oleObj name="Equation" r:id="rId6" imgW="1574640" imgH="355320" progId="Equation.DSMT4">
                  <p:embed/>
                  <p:pic>
                    <p:nvPicPr>
                      <p:cNvPr id="0" name=""/>
                      <p:cNvPicPr/>
                      <p:nvPr/>
                    </p:nvPicPr>
                    <p:blipFill>
                      <a:blip r:embed="rId7"/>
                      <a:stretch>
                        <a:fillRect/>
                      </a:stretch>
                    </p:blipFill>
                    <p:spPr>
                      <a:xfrm>
                        <a:off x="6150568" y="3672781"/>
                        <a:ext cx="2536232" cy="572697"/>
                      </a:xfrm>
                      <a:prstGeom prst="rect">
                        <a:avLst/>
                      </a:prstGeom>
                    </p:spPr>
                  </p:pic>
                </p:oleObj>
              </mc:Fallback>
            </mc:AlternateContent>
          </a:graphicData>
        </a:graphic>
      </p:graphicFrame>
      <p:sp>
        <p:nvSpPr>
          <p:cNvPr id="7" name="Content Placeholder 6"/>
          <p:cNvSpPr>
            <a:spLocks noGrp="1"/>
          </p:cNvSpPr>
          <p:nvPr>
            <p:ph idx="14"/>
          </p:nvPr>
        </p:nvSpPr>
        <p:spPr>
          <a:xfrm>
            <a:off x="457200" y="4185424"/>
            <a:ext cx="3886200" cy="457200"/>
          </a:xfrm>
        </p:spPr>
        <p:txBody>
          <a:bodyPr/>
          <a:lstStyle/>
          <a:p>
            <a:r>
              <a:rPr lang="en-US" altLang="en-US" b="1" dirty="0">
                <a:solidFill>
                  <a:srgbClr val="AD0B1E"/>
                </a:solidFill>
              </a:rPr>
              <a:t>Substitute in known values:</a:t>
            </a:r>
            <a:endParaRPr lang="en-US" altLang="en-US" b="1" baseline="-25000" dirty="0">
              <a:solidFill>
                <a:srgbClr val="AD0B1E"/>
              </a:solidFill>
            </a:endParaRPr>
          </a:p>
        </p:txBody>
      </p:sp>
      <p:graphicFrame>
        <p:nvGraphicFramePr>
          <p:cNvPr id="15" name="Object 14"/>
          <p:cNvGraphicFramePr>
            <a:graphicFrameLocks noChangeAspect="1"/>
          </p:cNvGraphicFramePr>
          <p:nvPr>
            <p:extLst>
              <p:ext uri="{D42A27DB-BD31-4B8C-83A1-F6EECF244321}">
                <p14:modId xmlns:p14="http://schemas.microsoft.com/office/powerpoint/2010/main" val="962067131"/>
              </p:ext>
            </p:extLst>
          </p:nvPr>
        </p:nvGraphicFramePr>
        <p:xfrm>
          <a:off x="685800" y="4753027"/>
          <a:ext cx="2947347" cy="1034946"/>
        </p:xfrm>
        <a:graphic>
          <a:graphicData uri="http://schemas.openxmlformats.org/presentationml/2006/ole">
            <mc:AlternateContent xmlns:mc="http://schemas.openxmlformats.org/markup-compatibility/2006">
              <mc:Choice xmlns:v="urn:schemas-microsoft-com:vml" Requires="v">
                <p:oleObj spid="_x0000_s42771" name="Equation" r:id="rId8" imgW="1663560" imgH="583920" progId="Equation.DSMT4">
                  <p:embed/>
                </p:oleObj>
              </mc:Choice>
              <mc:Fallback>
                <p:oleObj name="Equation" r:id="rId8" imgW="1663560" imgH="583920" progId="Equation.DSMT4">
                  <p:embed/>
                  <p:pic>
                    <p:nvPicPr>
                      <p:cNvPr id="0" name=""/>
                      <p:cNvPicPr/>
                      <p:nvPr/>
                    </p:nvPicPr>
                    <p:blipFill>
                      <a:blip r:embed="rId9"/>
                      <a:stretch>
                        <a:fillRect/>
                      </a:stretch>
                    </p:blipFill>
                    <p:spPr>
                      <a:xfrm>
                        <a:off x="685800" y="4753027"/>
                        <a:ext cx="2947347" cy="1034946"/>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2149626996"/>
              </p:ext>
            </p:extLst>
          </p:nvPr>
        </p:nvGraphicFramePr>
        <p:xfrm>
          <a:off x="838200" y="6043009"/>
          <a:ext cx="2204885" cy="359982"/>
        </p:xfrm>
        <a:graphic>
          <a:graphicData uri="http://schemas.openxmlformats.org/presentationml/2006/ole">
            <mc:AlternateContent xmlns:mc="http://schemas.openxmlformats.org/markup-compatibility/2006">
              <mc:Choice xmlns:v="urn:schemas-microsoft-com:vml" Requires="v">
                <p:oleObj spid="_x0000_s42772" name="Equation" r:id="rId10" imgW="1244520" imgH="203040" progId="Equation.DSMT4">
                  <p:embed/>
                </p:oleObj>
              </mc:Choice>
              <mc:Fallback>
                <p:oleObj name="Equation" r:id="rId10" imgW="1244520" imgH="203040" progId="Equation.DSMT4">
                  <p:embed/>
                  <p:pic>
                    <p:nvPicPr>
                      <p:cNvPr id="0" name=""/>
                      <p:cNvPicPr/>
                      <p:nvPr/>
                    </p:nvPicPr>
                    <p:blipFill>
                      <a:blip r:embed="rId11"/>
                      <a:stretch>
                        <a:fillRect/>
                      </a:stretch>
                    </p:blipFill>
                    <p:spPr>
                      <a:xfrm>
                        <a:off x="838200" y="6043009"/>
                        <a:ext cx="2204885" cy="359982"/>
                      </a:xfrm>
                      <a:prstGeom prst="rect">
                        <a:avLst/>
                      </a:prstGeom>
                    </p:spPr>
                  </p:pic>
                </p:oleObj>
              </mc:Fallback>
            </mc:AlternateContent>
          </a:graphicData>
        </a:graphic>
      </p:graphicFrame>
      <p:sp>
        <p:nvSpPr>
          <p:cNvPr id="8" name="Content Placeholder 7"/>
          <p:cNvSpPr>
            <a:spLocks noGrp="1"/>
          </p:cNvSpPr>
          <p:nvPr>
            <p:ph idx="15"/>
          </p:nvPr>
        </p:nvSpPr>
        <p:spPr>
          <a:xfrm>
            <a:off x="5410200" y="4376419"/>
            <a:ext cx="1752600" cy="457200"/>
          </a:xfrm>
        </p:spPr>
        <p:txBody>
          <a:bodyPr/>
          <a:lstStyle/>
          <a:p>
            <a:r>
              <a:rPr lang="en-US" altLang="en-US" b="1" dirty="0">
                <a:solidFill>
                  <a:srgbClr val="AD0B1E"/>
                </a:solidFill>
              </a:rPr>
              <a:t>Solve for d:</a:t>
            </a:r>
            <a:endParaRPr lang="en-US" altLang="en-US" b="1" baseline="-25000" dirty="0">
              <a:solidFill>
                <a:srgbClr val="AD0B1E"/>
              </a:solidFill>
            </a:endParaRPr>
          </a:p>
        </p:txBody>
      </p:sp>
      <p:graphicFrame>
        <p:nvGraphicFramePr>
          <p:cNvPr id="17" name="Object 16"/>
          <p:cNvGraphicFramePr>
            <a:graphicFrameLocks noChangeAspect="1"/>
          </p:cNvGraphicFramePr>
          <p:nvPr>
            <p:extLst>
              <p:ext uri="{D42A27DB-BD31-4B8C-83A1-F6EECF244321}">
                <p14:modId xmlns:p14="http://schemas.microsoft.com/office/powerpoint/2010/main" val="4064927339"/>
              </p:ext>
            </p:extLst>
          </p:nvPr>
        </p:nvGraphicFramePr>
        <p:xfrm>
          <a:off x="4524517" y="4920317"/>
          <a:ext cx="4162283" cy="337483"/>
        </p:xfrm>
        <a:graphic>
          <a:graphicData uri="http://schemas.openxmlformats.org/presentationml/2006/ole">
            <mc:AlternateContent xmlns:mc="http://schemas.openxmlformats.org/markup-compatibility/2006">
              <mc:Choice xmlns:v="urn:schemas-microsoft-com:vml" Requires="v">
                <p:oleObj spid="_x0000_s42773" name="Equation" r:id="rId12" imgW="2349360" imgH="190440" progId="Equation.DSMT4">
                  <p:embed/>
                </p:oleObj>
              </mc:Choice>
              <mc:Fallback>
                <p:oleObj name="Equation" r:id="rId12" imgW="2349360" imgH="190440" progId="Equation.DSMT4">
                  <p:embed/>
                  <p:pic>
                    <p:nvPicPr>
                      <p:cNvPr id="0" name=""/>
                      <p:cNvPicPr/>
                      <p:nvPr/>
                    </p:nvPicPr>
                    <p:blipFill>
                      <a:blip r:embed="rId13"/>
                      <a:stretch>
                        <a:fillRect/>
                      </a:stretch>
                    </p:blipFill>
                    <p:spPr>
                      <a:xfrm>
                        <a:off x="4524517" y="4920317"/>
                        <a:ext cx="4162283" cy="337483"/>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652849361"/>
              </p:ext>
            </p:extLst>
          </p:nvPr>
        </p:nvGraphicFramePr>
        <p:xfrm>
          <a:off x="4414838" y="5387975"/>
          <a:ext cx="4271962" cy="784225"/>
        </p:xfrm>
        <a:graphic>
          <a:graphicData uri="http://schemas.openxmlformats.org/presentationml/2006/ole">
            <mc:AlternateContent xmlns:mc="http://schemas.openxmlformats.org/markup-compatibility/2006">
              <mc:Choice xmlns:v="urn:schemas-microsoft-com:vml" Requires="v">
                <p:oleObj spid="_x0000_s42774" name="Equation" r:id="rId14" imgW="2412720" imgH="444240" progId="Equation.DSMT4">
                  <p:embed/>
                </p:oleObj>
              </mc:Choice>
              <mc:Fallback>
                <p:oleObj name="Equation" r:id="rId14" imgW="2412720" imgH="444240" progId="Equation.DSMT4">
                  <p:embed/>
                  <p:pic>
                    <p:nvPicPr>
                      <p:cNvPr id="0" name=""/>
                      <p:cNvPicPr/>
                      <p:nvPr/>
                    </p:nvPicPr>
                    <p:blipFill>
                      <a:blip r:embed="rId15"/>
                      <a:stretch>
                        <a:fillRect/>
                      </a:stretch>
                    </p:blipFill>
                    <p:spPr>
                      <a:xfrm>
                        <a:off x="4414838" y="5387975"/>
                        <a:ext cx="4271962" cy="784225"/>
                      </a:xfrm>
                      <a:prstGeom prst="rect">
                        <a:avLst/>
                      </a:prstGeom>
                      <a:ln>
                        <a:solidFill>
                          <a:srgbClr val="AD0B1E"/>
                        </a:solidFill>
                      </a:ln>
                    </p:spPr>
                  </p:pic>
                </p:oleObj>
              </mc:Fallback>
            </mc:AlternateContent>
          </a:graphicData>
        </a:graphic>
      </p:graphicFrame>
    </p:spTree>
    <p:extLst>
      <p:ext uri="{BB962C8B-B14F-4D97-AF65-F5344CB8AC3E}">
        <p14:creationId xmlns:p14="http://schemas.microsoft.com/office/powerpoint/2010/main" val="42346310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7" grpId="0" build="p"/>
      <p:bldP spid="8"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a typeface="ＭＳ Ｐゴシック" pitchFamily="34" charset="-128"/>
              </a:rPr>
              <a:t>Variable Systems of Particles</a:t>
            </a:r>
            <a:endParaRPr lang="en-US" b="1" dirty="0"/>
          </a:p>
        </p:txBody>
      </p:sp>
      <p:sp>
        <p:nvSpPr>
          <p:cNvPr id="3" name="Content Placeholder 2"/>
          <p:cNvSpPr>
            <a:spLocks noGrp="1"/>
          </p:cNvSpPr>
          <p:nvPr>
            <p:ph idx="1"/>
          </p:nvPr>
        </p:nvSpPr>
        <p:spPr>
          <a:xfrm>
            <a:off x="457200" y="990600"/>
            <a:ext cx="8229600" cy="762000"/>
          </a:xfrm>
        </p:spPr>
        <p:txBody>
          <a:bodyPr/>
          <a:lstStyle/>
          <a:p>
            <a:pPr marL="292608" indent="-292608">
              <a:spcBef>
                <a:spcPts val="500"/>
              </a:spcBef>
              <a:spcAft>
                <a:spcPts val="0"/>
              </a:spcAft>
              <a:buFont typeface="Arial" panose="020B0604020202020204" pitchFamily="34" charset="0"/>
              <a:buChar char="•"/>
            </a:pPr>
            <a:r>
              <a:rPr lang="en-US" altLang="en-US" sz="2000" dirty="0"/>
              <a:t>Kinetics principles established so far were derived for constant systems of particles, i.e., systems which neither gain nor lose particles.</a:t>
            </a:r>
          </a:p>
        </p:txBody>
      </p:sp>
      <p:sp>
        <p:nvSpPr>
          <p:cNvPr id="6" name="Content Placeholder 5"/>
          <p:cNvSpPr>
            <a:spLocks noGrp="1"/>
          </p:cNvSpPr>
          <p:nvPr>
            <p:ph idx="13"/>
          </p:nvPr>
        </p:nvSpPr>
        <p:spPr>
          <a:xfrm>
            <a:off x="457200" y="1752600"/>
            <a:ext cx="8229600" cy="767576"/>
          </a:xfrm>
        </p:spPr>
        <p:txBody>
          <a:bodyPr/>
          <a:lstStyle/>
          <a:p>
            <a:pPr marL="292608" indent="-292608">
              <a:spcBef>
                <a:spcPts val="500"/>
              </a:spcBef>
              <a:spcAft>
                <a:spcPts val="0"/>
              </a:spcAft>
              <a:buFont typeface="Arial" panose="020B0604020202020204" pitchFamily="34" charset="0"/>
              <a:buChar char="•"/>
            </a:pPr>
            <a:r>
              <a:rPr lang="en-US" altLang="en-US" sz="2000" dirty="0"/>
              <a:t>A large number of engineering applications require the consideration of variable systems of particles, example: hydraulic turbine, rocket engine, etc.</a:t>
            </a:r>
          </a:p>
        </p:txBody>
      </p:sp>
      <p:sp>
        <p:nvSpPr>
          <p:cNvPr id="7" name="Content Placeholder 6"/>
          <p:cNvSpPr>
            <a:spLocks noGrp="1"/>
          </p:cNvSpPr>
          <p:nvPr>
            <p:ph idx="14"/>
          </p:nvPr>
        </p:nvSpPr>
        <p:spPr>
          <a:xfrm>
            <a:off x="457200" y="2590800"/>
            <a:ext cx="8229600" cy="1289824"/>
          </a:xfrm>
        </p:spPr>
        <p:txBody>
          <a:bodyPr/>
          <a:lstStyle/>
          <a:p>
            <a:pPr marL="292608" indent="-292608">
              <a:spcBef>
                <a:spcPts val="500"/>
              </a:spcBef>
              <a:spcAft>
                <a:spcPts val="0"/>
              </a:spcAft>
              <a:buFont typeface="Arial" panose="020B0604020202020204" pitchFamily="34" charset="0"/>
              <a:buChar char="•"/>
            </a:pPr>
            <a:r>
              <a:rPr lang="en-US" altLang="en-US" sz="2000" dirty="0"/>
              <a:t>For analyses, consider auxiliary systems which consist of the particles instantaneously within the system plus the particles that enter or leave the system during a short time interval. The auxiliary systems, thus defined, are constant systems of particles.</a:t>
            </a:r>
          </a:p>
        </p:txBody>
      </p:sp>
    </p:spTree>
    <p:extLst>
      <p:ext uri="{BB962C8B-B14F-4D97-AF65-F5344CB8AC3E}">
        <p14:creationId xmlns:p14="http://schemas.microsoft.com/office/powerpoint/2010/main" val="36478397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a typeface="ＭＳ Ｐゴシック" pitchFamily="34" charset="-128"/>
              </a:rPr>
              <a:t>Steady Stream of Particles. Applications</a:t>
            </a:r>
            <a:endParaRPr lang="en-US" b="1"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096" y="1143000"/>
            <a:ext cx="2781904" cy="2124870"/>
          </a:xfrm>
          <a:prstGeom prst="rect">
            <a:avLst/>
          </a:prstGeom>
        </p:spPr>
      </p:pic>
      <p:sp>
        <p:nvSpPr>
          <p:cNvPr id="3" name="Content Placeholder 2"/>
          <p:cNvSpPr>
            <a:spLocks noGrp="1"/>
          </p:cNvSpPr>
          <p:nvPr>
            <p:ph idx="1"/>
          </p:nvPr>
        </p:nvSpPr>
        <p:spPr>
          <a:xfrm>
            <a:off x="457200" y="3429000"/>
            <a:ext cx="3886200" cy="609600"/>
          </a:xfrm>
        </p:spPr>
        <p:txBody>
          <a:bodyPr/>
          <a:lstStyle/>
          <a:p>
            <a:pPr marL="292608" indent="-292608">
              <a:spcBef>
                <a:spcPts val="500"/>
              </a:spcBef>
              <a:spcAft>
                <a:spcPts val="0"/>
              </a:spcAft>
              <a:buFont typeface="Arial" panose="020B0604020202020204" pitchFamily="34" charset="0"/>
              <a:buChar char="•"/>
            </a:pPr>
            <a:r>
              <a:rPr lang="en-US" altLang="en-US" sz="2000" dirty="0"/>
              <a:t>Fluid Stream Diverted by Vane or Duct.</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4138016"/>
            <a:ext cx="1786079" cy="1348384"/>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5638800"/>
            <a:ext cx="2313432" cy="786384"/>
          </a:xfrm>
          <a:prstGeom prst="rect">
            <a:avLst/>
          </a:prstGeom>
        </p:spPr>
      </p:pic>
      <p:sp>
        <p:nvSpPr>
          <p:cNvPr id="6" name="Content Placeholder 5"/>
          <p:cNvSpPr>
            <a:spLocks noGrp="1"/>
          </p:cNvSpPr>
          <p:nvPr>
            <p:ph idx="13"/>
          </p:nvPr>
        </p:nvSpPr>
        <p:spPr>
          <a:xfrm>
            <a:off x="3124200" y="5715000"/>
            <a:ext cx="1752600" cy="457200"/>
          </a:xfrm>
        </p:spPr>
        <p:txBody>
          <a:bodyPr/>
          <a:lstStyle/>
          <a:p>
            <a:pPr marL="292608" indent="-292608">
              <a:spcBef>
                <a:spcPts val="500"/>
              </a:spcBef>
              <a:spcAft>
                <a:spcPts val="0"/>
              </a:spcAft>
              <a:buFont typeface="Arial" panose="020B0604020202020204" pitchFamily="34" charset="0"/>
              <a:buChar char="•"/>
            </a:pPr>
            <a:r>
              <a:rPr lang="en-US" altLang="en-US" sz="2000" dirty="0"/>
              <a:t>Jet Engine.</a:t>
            </a:r>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5400" y="1363623"/>
            <a:ext cx="2666190" cy="1608177"/>
          </a:xfrm>
          <a:prstGeom prst="rect">
            <a:avLst/>
          </a:prstGeom>
        </p:spPr>
      </p:pic>
      <p:sp>
        <p:nvSpPr>
          <p:cNvPr id="7" name="Content Placeholder 6"/>
          <p:cNvSpPr>
            <a:spLocks noGrp="1"/>
          </p:cNvSpPr>
          <p:nvPr>
            <p:ph idx="14"/>
          </p:nvPr>
        </p:nvSpPr>
        <p:spPr>
          <a:xfrm>
            <a:off x="5715000" y="3200400"/>
            <a:ext cx="990600" cy="375424"/>
          </a:xfrm>
        </p:spPr>
        <p:txBody>
          <a:bodyPr/>
          <a:lstStyle/>
          <a:p>
            <a:pPr marL="292608" indent="-292608">
              <a:spcBef>
                <a:spcPts val="500"/>
              </a:spcBef>
              <a:spcAft>
                <a:spcPts val="0"/>
              </a:spcAft>
              <a:buFont typeface="Arial" panose="020B0604020202020204" pitchFamily="34" charset="0"/>
              <a:buChar char="•"/>
            </a:pPr>
            <a:r>
              <a:rPr lang="en-US" altLang="en-US" sz="2000" dirty="0"/>
              <a:t>Fan.</a:t>
            </a:r>
          </a:p>
        </p:txBody>
      </p:sp>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10200" y="3657600"/>
            <a:ext cx="1654207" cy="1397520"/>
          </a:xfrm>
          <a:prstGeom prst="rect">
            <a:avLst/>
          </a:prstGeom>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40407" y="5181600"/>
            <a:ext cx="1483944" cy="1248861"/>
          </a:xfrm>
          <a:prstGeom prst="rect">
            <a:avLst/>
          </a:prstGeom>
        </p:spPr>
      </p:pic>
      <p:sp>
        <p:nvSpPr>
          <p:cNvPr id="8" name="Content Placeholder 7"/>
          <p:cNvSpPr>
            <a:spLocks noGrp="1"/>
          </p:cNvSpPr>
          <p:nvPr>
            <p:ph idx="15"/>
          </p:nvPr>
        </p:nvSpPr>
        <p:spPr>
          <a:xfrm>
            <a:off x="7086600" y="5665519"/>
            <a:ext cx="1600200" cy="457200"/>
          </a:xfrm>
        </p:spPr>
        <p:txBody>
          <a:bodyPr/>
          <a:lstStyle/>
          <a:p>
            <a:pPr marL="292608" indent="-292608">
              <a:spcBef>
                <a:spcPts val="500"/>
              </a:spcBef>
              <a:spcAft>
                <a:spcPts val="0"/>
              </a:spcAft>
              <a:buFont typeface="Arial" panose="020B0604020202020204" pitchFamily="34" charset="0"/>
              <a:buChar char="•"/>
            </a:pPr>
            <a:r>
              <a:rPr lang="en-US" altLang="en-US" sz="2000" dirty="0"/>
              <a:t>Helicopter.</a:t>
            </a:r>
            <a:endParaRPr lang="en-US" sz="2000" dirty="0"/>
          </a:p>
        </p:txBody>
      </p:sp>
    </p:spTree>
    <p:extLst>
      <p:ext uri="{BB962C8B-B14F-4D97-AF65-F5344CB8AC3E}">
        <p14:creationId xmlns:p14="http://schemas.microsoft.com/office/powerpoint/2010/main" val="33136249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a typeface="ＭＳ Ｐゴシック" pitchFamily="34" charset="-128"/>
              </a:rPr>
              <a:t>Steady Stream of Particles</a:t>
            </a:r>
            <a:endParaRPr lang="en-US" b="1" dirty="0"/>
          </a:p>
        </p:txBody>
      </p:sp>
      <p:pic>
        <p:nvPicPr>
          <p:cNvPr id="16" name="Picture 15" descr="The impulse–momentum diagram for a stream of particles shows that the sum of the momenta of particles entering and in the system S plus the sum of impulses during the time interval Δt equal the sum of the momenta of the particles in and leaving the syste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977126"/>
            <a:ext cx="1483944" cy="2389148"/>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5113" y="1905000"/>
            <a:ext cx="1329324" cy="2025937"/>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9323" y="4129650"/>
            <a:ext cx="1409711" cy="2442403"/>
          </a:xfrm>
          <a:prstGeom prst="rect">
            <a:avLst/>
          </a:prstGeom>
        </p:spPr>
      </p:pic>
      <p:sp>
        <p:nvSpPr>
          <p:cNvPr id="3" name="Content Placeholder 2"/>
          <p:cNvSpPr>
            <a:spLocks noGrp="1"/>
          </p:cNvSpPr>
          <p:nvPr>
            <p:ph idx="1"/>
          </p:nvPr>
        </p:nvSpPr>
        <p:spPr>
          <a:xfrm>
            <a:off x="4038600" y="990600"/>
            <a:ext cx="4648200" cy="914400"/>
          </a:xfrm>
        </p:spPr>
        <p:txBody>
          <a:bodyPr/>
          <a:lstStyle/>
          <a:p>
            <a:pPr marL="292608" indent="-292608">
              <a:spcBef>
                <a:spcPts val="500"/>
              </a:spcBef>
              <a:spcAft>
                <a:spcPts val="0"/>
              </a:spcAft>
              <a:buFont typeface="Arial" panose="020B0604020202020204" pitchFamily="34" charset="0"/>
              <a:buChar char="•"/>
            </a:pPr>
            <a:r>
              <a:rPr lang="en-US" altLang="en-US" sz="2000" dirty="0"/>
              <a:t>System consists of a steady stream of particles against a vane or through a duct.</a:t>
            </a:r>
          </a:p>
        </p:txBody>
      </p:sp>
      <p:sp>
        <p:nvSpPr>
          <p:cNvPr id="6" name="Content Placeholder 5"/>
          <p:cNvSpPr>
            <a:spLocks noGrp="1"/>
          </p:cNvSpPr>
          <p:nvPr>
            <p:ph idx="13"/>
          </p:nvPr>
        </p:nvSpPr>
        <p:spPr>
          <a:xfrm>
            <a:off x="4038600" y="1981200"/>
            <a:ext cx="4648200" cy="767576"/>
          </a:xfrm>
        </p:spPr>
        <p:txBody>
          <a:bodyPr/>
          <a:lstStyle/>
          <a:p>
            <a:pPr marL="292608" indent="-292608">
              <a:spcBef>
                <a:spcPts val="500"/>
              </a:spcBef>
              <a:spcAft>
                <a:spcPts val="0"/>
              </a:spcAft>
              <a:buFont typeface="Arial" panose="020B0604020202020204" pitchFamily="34" charset="0"/>
              <a:buChar char="•"/>
            </a:pPr>
            <a:r>
              <a:rPr lang="en-US" altLang="en-US" sz="2000" dirty="0"/>
              <a:t>Define auxiliary system which includes particles which flow in and out over ∆</a:t>
            </a:r>
            <a:r>
              <a:rPr lang="en-US" altLang="en-US" sz="2000" i="1" dirty="0"/>
              <a:t>t</a:t>
            </a:r>
            <a:r>
              <a:rPr lang="en-US" altLang="en-US" sz="2000" dirty="0"/>
              <a:t>.</a:t>
            </a:r>
          </a:p>
        </p:txBody>
      </p:sp>
      <p:sp>
        <p:nvSpPr>
          <p:cNvPr id="7" name="Content Placeholder 6"/>
          <p:cNvSpPr>
            <a:spLocks noGrp="1"/>
          </p:cNvSpPr>
          <p:nvPr>
            <p:ph idx="14"/>
          </p:nvPr>
        </p:nvSpPr>
        <p:spPr>
          <a:xfrm>
            <a:off x="4038600" y="2758359"/>
            <a:ext cx="4648200" cy="746841"/>
          </a:xfrm>
        </p:spPr>
        <p:txBody>
          <a:bodyPr/>
          <a:lstStyle/>
          <a:p>
            <a:pPr marL="292608" indent="-292608">
              <a:spcBef>
                <a:spcPts val="500"/>
              </a:spcBef>
              <a:spcAft>
                <a:spcPts val="0"/>
              </a:spcAft>
              <a:buFont typeface="Arial" panose="020B0604020202020204" pitchFamily="34" charset="0"/>
              <a:buChar char="•"/>
            </a:pPr>
            <a:r>
              <a:rPr lang="en-US" altLang="en-US" sz="2000" dirty="0"/>
              <a:t>The auxiliary system is a constant system of particles over </a:t>
            </a:r>
            <a:r>
              <a:rPr lang="en-US" altLang="en-US" sz="2000" dirty="0">
                <a:latin typeface="Symbol" pitchFamily="18" charset="2"/>
              </a:rPr>
              <a:t>D</a:t>
            </a:r>
            <a:r>
              <a:rPr lang="en-US" altLang="en-US" sz="2000" i="1" dirty="0"/>
              <a:t>t</a:t>
            </a:r>
            <a:r>
              <a:rPr lang="en-US" altLang="en-US" sz="2000" dirty="0"/>
              <a:t>.</a:t>
            </a:r>
          </a:p>
        </p:txBody>
      </p:sp>
      <p:graphicFrame>
        <p:nvGraphicFramePr>
          <p:cNvPr id="14" name="Object 13"/>
          <p:cNvGraphicFramePr>
            <a:graphicFrameLocks noChangeAspect="1"/>
          </p:cNvGraphicFramePr>
          <p:nvPr>
            <p:extLst>
              <p:ext uri="{D42A27DB-BD31-4B8C-83A1-F6EECF244321}">
                <p14:modId xmlns:p14="http://schemas.microsoft.com/office/powerpoint/2010/main" val="3940568257"/>
              </p:ext>
            </p:extLst>
          </p:nvPr>
        </p:nvGraphicFramePr>
        <p:xfrm>
          <a:off x="4325379" y="3581400"/>
          <a:ext cx="4209021" cy="1048029"/>
        </p:xfrm>
        <a:graphic>
          <a:graphicData uri="http://schemas.openxmlformats.org/presentationml/2006/ole">
            <mc:AlternateContent xmlns:mc="http://schemas.openxmlformats.org/markup-compatibility/2006">
              <mc:Choice xmlns:v="urn:schemas-microsoft-com:vml" Requires="v">
                <p:oleObj spid="_x0000_s43268" name="Equation" r:id="rId6" imgW="3162240" imgH="787320" progId="Equation.DSMT4">
                  <p:embed/>
                </p:oleObj>
              </mc:Choice>
              <mc:Fallback>
                <p:oleObj name="Equation" r:id="rId6" imgW="3162240" imgH="787320" progId="Equation.DSMT4">
                  <p:embed/>
                  <p:pic>
                    <p:nvPicPr>
                      <p:cNvPr id="0" name=""/>
                      <p:cNvPicPr/>
                      <p:nvPr/>
                    </p:nvPicPr>
                    <p:blipFill>
                      <a:blip r:embed="rId7"/>
                      <a:stretch>
                        <a:fillRect/>
                      </a:stretch>
                    </p:blipFill>
                    <p:spPr>
                      <a:xfrm>
                        <a:off x="4325379" y="3581400"/>
                        <a:ext cx="4209021" cy="1048029"/>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693659430"/>
              </p:ext>
            </p:extLst>
          </p:nvPr>
        </p:nvGraphicFramePr>
        <p:xfrm>
          <a:off x="4343400" y="4765759"/>
          <a:ext cx="1673466" cy="524015"/>
        </p:xfrm>
        <a:graphic>
          <a:graphicData uri="http://schemas.openxmlformats.org/presentationml/2006/ole">
            <mc:AlternateContent xmlns:mc="http://schemas.openxmlformats.org/markup-compatibility/2006">
              <mc:Choice xmlns:v="urn:schemas-microsoft-com:vml" Requires="v">
                <p:oleObj spid="_x0000_s43269" name="Equation" r:id="rId8" imgW="1257120" imgH="393480" progId="Equation.DSMT4">
                  <p:embed/>
                </p:oleObj>
              </mc:Choice>
              <mc:Fallback>
                <p:oleObj name="Equation" r:id="rId8" imgW="1257120" imgH="393480" progId="Equation.DSMT4">
                  <p:embed/>
                  <p:pic>
                    <p:nvPicPr>
                      <p:cNvPr id="0" name=""/>
                      <p:cNvPicPr/>
                      <p:nvPr/>
                    </p:nvPicPr>
                    <p:blipFill>
                      <a:blip r:embed="rId9"/>
                      <a:stretch>
                        <a:fillRect/>
                      </a:stretch>
                    </p:blipFill>
                    <p:spPr>
                      <a:xfrm>
                        <a:off x="4343400" y="4765759"/>
                        <a:ext cx="1673466" cy="524015"/>
                      </a:xfrm>
                      <a:prstGeom prst="rect">
                        <a:avLst/>
                      </a:prstGeom>
                    </p:spPr>
                  </p:pic>
                </p:oleObj>
              </mc:Fallback>
            </mc:AlternateContent>
          </a:graphicData>
        </a:graphic>
      </p:graphicFrame>
    </p:spTree>
    <p:extLst>
      <p:ext uri="{BB962C8B-B14F-4D97-AF65-F5344CB8AC3E}">
        <p14:creationId xmlns:p14="http://schemas.microsoft.com/office/powerpoint/2010/main" val="935698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Streams Gaining or Losing Mass</a:t>
            </a:r>
            <a:endParaRPr lang="en-US" b="1" dirty="0">
              <a:solidFill>
                <a:srgbClr val="AD0B1E"/>
              </a:solidFill>
            </a:endParaRPr>
          </a:p>
        </p:txBody>
      </p:sp>
      <p:pic>
        <p:nvPicPr>
          <p:cNvPr id="4" name="Picture 3" descr="The impulse–momentum diagram for a stream of particles shows that the sum of the momenta of particles entering and in the system S plus the sum of impulses during the time interval Δt equal the sum of the momenta of the particles in and leaving the system.  v_a is the velocity of particles entering the system. u is the relative velocity of the particles entering the system with respect to system 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718" y="1330036"/>
            <a:ext cx="3528196" cy="4175737"/>
          </a:xfrm>
          <a:prstGeom prst="rect">
            <a:avLst/>
          </a:prstGeom>
        </p:spPr>
      </p:pic>
      <p:sp>
        <p:nvSpPr>
          <p:cNvPr id="3" name="Content Placeholder 2"/>
          <p:cNvSpPr>
            <a:spLocks noGrp="1"/>
          </p:cNvSpPr>
          <p:nvPr>
            <p:ph idx="1"/>
          </p:nvPr>
        </p:nvSpPr>
        <p:spPr>
          <a:xfrm>
            <a:off x="3962400" y="1219200"/>
            <a:ext cx="4724400" cy="1371600"/>
          </a:xfrm>
        </p:spPr>
        <p:txBody>
          <a:bodyPr/>
          <a:lstStyle/>
          <a:p>
            <a:pPr marL="292608" indent="-292608">
              <a:spcBef>
                <a:spcPts val="0"/>
              </a:spcBef>
              <a:spcAft>
                <a:spcPts val="0"/>
              </a:spcAft>
              <a:buFont typeface="Arial" panose="020B0604020202020204" pitchFamily="34" charset="0"/>
              <a:buChar char="•"/>
            </a:pPr>
            <a:r>
              <a:rPr lang="en-US" altLang="en-US" sz="2000" dirty="0"/>
              <a:t>Define auxiliary system to include particles of mass </a:t>
            </a:r>
            <a:r>
              <a:rPr lang="en-US" altLang="en-US" sz="2000" i="1" dirty="0"/>
              <a:t>m</a:t>
            </a:r>
            <a:r>
              <a:rPr lang="en-US" altLang="en-US" sz="2000" dirty="0"/>
              <a:t> within system at time </a:t>
            </a:r>
            <a:r>
              <a:rPr lang="en-US" altLang="en-US" sz="2000" i="1" dirty="0"/>
              <a:t>t</a:t>
            </a:r>
            <a:r>
              <a:rPr lang="en-US" altLang="en-US" sz="2000" dirty="0"/>
              <a:t> plus the particles of mass </a:t>
            </a:r>
            <a:r>
              <a:rPr lang="en-US" altLang="en-US" sz="2000" dirty="0">
                <a:latin typeface="Symbol" pitchFamily="18" charset="2"/>
              </a:rPr>
              <a:t>D</a:t>
            </a:r>
            <a:r>
              <a:rPr lang="en-US" altLang="en-US" sz="2000" i="1" dirty="0"/>
              <a:t>m</a:t>
            </a:r>
            <a:r>
              <a:rPr lang="en-US" altLang="en-US" sz="2000" dirty="0"/>
              <a:t> which enter the system over time interval </a:t>
            </a:r>
            <a:r>
              <a:rPr lang="en-US" altLang="en-US" sz="2000" dirty="0">
                <a:latin typeface="Symbol" pitchFamily="18" charset="2"/>
              </a:rPr>
              <a:t>D</a:t>
            </a:r>
            <a:r>
              <a:rPr lang="en-US" altLang="en-US" sz="2000" i="1" dirty="0"/>
              <a:t>t</a:t>
            </a:r>
            <a:r>
              <a:rPr lang="en-US" altLang="en-US" sz="2000" dirty="0"/>
              <a:t>. </a:t>
            </a:r>
          </a:p>
        </p:txBody>
      </p:sp>
      <p:sp>
        <p:nvSpPr>
          <p:cNvPr id="6" name="Content Placeholder 5"/>
          <p:cNvSpPr>
            <a:spLocks noGrp="1"/>
          </p:cNvSpPr>
          <p:nvPr>
            <p:ph idx="13"/>
          </p:nvPr>
        </p:nvSpPr>
        <p:spPr>
          <a:xfrm>
            <a:off x="3962400" y="2590800"/>
            <a:ext cx="4724400" cy="762000"/>
          </a:xfrm>
        </p:spPr>
        <p:txBody>
          <a:bodyPr/>
          <a:lstStyle/>
          <a:p>
            <a:pPr marL="292608" indent="-292608">
              <a:spcBef>
                <a:spcPts val="0"/>
              </a:spcBef>
              <a:spcAft>
                <a:spcPts val="0"/>
              </a:spcAft>
              <a:buFont typeface="Arial" panose="020B0604020202020204" pitchFamily="34" charset="0"/>
              <a:buChar char="•"/>
            </a:pPr>
            <a:r>
              <a:rPr lang="en-US" altLang="en-US" sz="2000" dirty="0"/>
              <a:t>The auxiliary system is a constant system of particles.</a:t>
            </a:r>
          </a:p>
        </p:txBody>
      </p:sp>
      <p:graphicFrame>
        <p:nvGraphicFramePr>
          <p:cNvPr id="14" name="Object 13"/>
          <p:cNvGraphicFramePr>
            <a:graphicFrameLocks noChangeAspect="1"/>
          </p:cNvGraphicFramePr>
          <p:nvPr>
            <p:extLst>
              <p:ext uri="{D42A27DB-BD31-4B8C-83A1-F6EECF244321}">
                <p14:modId xmlns:p14="http://schemas.microsoft.com/office/powerpoint/2010/main" val="2558644668"/>
              </p:ext>
            </p:extLst>
          </p:nvPr>
        </p:nvGraphicFramePr>
        <p:xfrm>
          <a:off x="4459721" y="3352166"/>
          <a:ext cx="1636279" cy="725168"/>
        </p:xfrm>
        <a:graphic>
          <a:graphicData uri="http://schemas.openxmlformats.org/presentationml/2006/ole">
            <mc:AlternateContent xmlns:mc="http://schemas.openxmlformats.org/markup-compatibility/2006">
              <mc:Choice xmlns:v="urn:schemas-microsoft-com:vml" Requires="v">
                <p:oleObj spid="_x0000_s44420" name="Equation" r:id="rId5" imgW="1117440" imgH="495000" progId="Equation.DSMT4">
                  <p:embed/>
                </p:oleObj>
              </mc:Choice>
              <mc:Fallback>
                <p:oleObj name="Equation" r:id="rId5" imgW="1117440" imgH="495000" progId="Equation.DSMT4">
                  <p:embed/>
                  <p:pic>
                    <p:nvPicPr>
                      <p:cNvPr id="0" name=""/>
                      <p:cNvPicPr/>
                      <p:nvPr/>
                    </p:nvPicPr>
                    <p:blipFill>
                      <a:blip r:embed="rId6"/>
                      <a:stretch>
                        <a:fillRect/>
                      </a:stretch>
                    </p:blipFill>
                    <p:spPr>
                      <a:xfrm>
                        <a:off x="4459721" y="3352166"/>
                        <a:ext cx="1636279" cy="725168"/>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4039630436"/>
              </p:ext>
            </p:extLst>
          </p:nvPr>
        </p:nvGraphicFramePr>
        <p:xfrm>
          <a:off x="4419600" y="4095849"/>
          <a:ext cx="4127883" cy="780951"/>
        </p:xfrm>
        <a:graphic>
          <a:graphicData uri="http://schemas.openxmlformats.org/presentationml/2006/ole">
            <mc:AlternateContent xmlns:mc="http://schemas.openxmlformats.org/markup-compatibility/2006">
              <mc:Choice xmlns:v="urn:schemas-microsoft-com:vml" Requires="v">
                <p:oleObj spid="_x0000_s44421" name="Equation" r:id="rId7" imgW="2819160" imgH="533160" progId="Equation.DSMT4">
                  <p:embed/>
                </p:oleObj>
              </mc:Choice>
              <mc:Fallback>
                <p:oleObj name="Equation" r:id="rId7" imgW="2819160" imgH="533160" progId="Equation.DSMT4">
                  <p:embed/>
                  <p:pic>
                    <p:nvPicPr>
                      <p:cNvPr id="0" name=""/>
                      <p:cNvPicPr/>
                      <p:nvPr/>
                    </p:nvPicPr>
                    <p:blipFill>
                      <a:blip r:embed="rId8"/>
                      <a:stretch>
                        <a:fillRect/>
                      </a:stretch>
                    </p:blipFill>
                    <p:spPr>
                      <a:xfrm>
                        <a:off x="4419600" y="4095849"/>
                        <a:ext cx="4127883" cy="780951"/>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674490135"/>
              </p:ext>
            </p:extLst>
          </p:nvPr>
        </p:nvGraphicFramePr>
        <p:xfrm>
          <a:off x="4483787" y="4942190"/>
          <a:ext cx="1840813" cy="1190021"/>
        </p:xfrm>
        <a:graphic>
          <a:graphicData uri="http://schemas.openxmlformats.org/presentationml/2006/ole">
            <mc:AlternateContent xmlns:mc="http://schemas.openxmlformats.org/markup-compatibility/2006">
              <mc:Choice xmlns:v="urn:schemas-microsoft-com:vml" Requires="v">
                <p:oleObj spid="_x0000_s44422" name="Equation" r:id="rId9" imgW="1257120" imgH="812520" progId="Equation.DSMT4">
                  <p:embed/>
                </p:oleObj>
              </mc:Choice>
              <mc:Fallback>
                <p:oleObj name="Equation" r:id="rId9" imgW="1257120" imgH="812520" progId="Equation.DSMT4">
                  <p:embed/>
                  <p:pic>
                    <p:nvPicPr>
                      <p:cNvPr id="0" name=""/>
                      <p:cNvPicPr/>
                      <p:nvPr/>
                    </p:nvPicPr>
                    <p:blipFill>
                      <a:blip r:embed="rId10"/>
                      <a:stretch>
                        <a:fillRect/>
                      </a:stretch>
                    </p:blipFill>
                    <p:spPr>
                      <a:xfrm>
                        <a:off x="4483787" y="4942190"/>
                        <a:ext cx="1840813" cy="1190021"/>
                      </a:xfrm>
                      <a:prstGeom prst="rect">
                        <a:avLst/>
                      </a:prstGeom>
                    </p:spPr>
                  </p:pic>
                </p:oleObj>
              </mc:Fallback>
            </mc:AlternateContent>
          </a:graphicData>
        </a:graphic>
      </p:graphicFrame>
    </p:spTree>
    <p:extLst>
      <p:ext uri="{BB962C8B-B14F-4D97-AF65-F5344CB8AC3E}">
        <p14:creationId xmlns:p14="http://schemas.microsoft.com/office/powerpoint/2010/main" val="393710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a typeface="ＭＳ Ｐゴシック" pitchFamily="34" charset="-128"/>
              </a:rPr>
              <a:t>Sample Problem 14.7 </a:t>
            </a:r>
            <a:r>
              <a:rPr lang="en-US" altLang="en-US" sz="1000" dirty="0">
                <a:ea typeface="ＭＳ Ｐゴシック" pitchFamily="34" charset="-128"/>
              </a:rPr>
              <a:t>1</a:t>
            </a:r>
            <a:endParaRPr lang="en-US" sz="1000" dirty="0"/>
          </a:p>
        </p:txBody>
      </p:sp>
      <p:pic>
        <p:nvPicPr>
          <p:cNvPr id="9" name="Picture 3" descr="msotw9_temp0"/>
          <p:cNvPicPr>
            <a:picLocks noChangeAspect="1" noChangeArrowheads="1"/>
          </p:cNvPicPr>
          <p:nvPr/>
        </p:nvPicPr>
        <p:blipFill>
          <a:blip r:embed="rId3"/>
          <a:stretch>
            <a:fillRect/>
          </a:stretch>
        </p:blipFill>
        <p:spPr bwMode="auto">
          <a:xfrm>
            <a:off x="441325" y="1046986"/>
            <a:ext cx="3036888" cy="226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5"/>
          <p:cNvSpPr txBox="1">
            <a:spLocks noChangeArrowheads="1"/>
          </p:cNvSpPr>
          <p:nvPr/>
        </p:nvSpPr>
        <p:spPr bwMode="auto">
          <a:xfrm>
            <a:off x="307975" y="3681413"/>
            <a:ext cx="4252913" cy="2708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Grain falls onto a chute at the rate of 120 kg/s.  It hits the chute with a velocity of 10 m/s and leaves with a velocity of 7.5 m/s.  The combined weight of the chute and the grain it carries is 3000 N with the center of gravity at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G.</a:t>
            </a:r>
          </a:p>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Determine the reactions at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C </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and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B.</a:t>
            </a:r>
            <a:endPar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endParaRPr>
          </a:p>
        </p:txBody>
      </p:sp>
      <p:sp>
        <p:nvSpPr>
          <p:cNvPr id="11" name="Text Box 7"/>
          <p:cNvSpPr txBox="1">
            <a:spLocks noChangeArrowheads="1"/>
          </p:cNvSpPr>
          <p:nvPr/>
        </p:nvSpPr>
        <p:spPr bwMode="auto">
          <a:xfrm>
            <a:off x="4619625" y="938213"/>
            <a:ext cx="4500563" cy="176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lvl="0" eaLnBrk="1" hangingPunct="1">
              <a:spcBef>
                <a:spcPct val="50000"/>
              </a:spcBef>
            </a:pPr>
            <a:r>
              <a:rPr lang="en-US" altLang="en-US" b="1" dirty="0">
                <a:solidFill>
                  <a:srgbClr val="AD0B1E"/>
                </a:solidFill>
              </a:rPr>
              <a:t>Strategy:</a:t>
            </a:r>
            <a:endParaRPr kumimoji="0" lang="en-US" altLang="en-US" sz="20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Define a system consisting of the mass of grain on the chute plus the mass that is added and removed during the time interval </a:t>
            </a:r>
            <a:r>
              <a:rPr kumimoji="0" lang="en-US" altLang="en-US" sz="2000" b="0" i="0" u="none" strike="noStrike" kern="0" cap="none" spc="0" normalizeH="0" baseline="0" noProof="0" dirty="0">
                <a:ln>
                  <a:noFill/>
                </a:ln>
                <a:solidFill>
                  <a:srgbClr val="000000"/>
                </a:solidFill>
                <a:effectLst/>
                <a:uLnTx/>
                <a:uFillTx/>
                <a:latin typeface="Symbol" pitchFamily="18" charset="2"/>
                <a:ea typeface="ＭＳ Ｐゴシック" pitchFamily="34" charset="-128"/>
              </a:rPr>
              <a:t>D</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a:t>
            </a:r>
            <a:endPar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endParaRPr>
          </a:p>
        </p:txBody>
      </p:sp>
      <p:sp>
        <p:nvSpPr>
          <p:cNvPr id="12" name="Text Box 8"/>
          <p:cNvSpPr txBox="1">
            <a:spLocks noChangeArrowheads="1"/>
          </p:cNvSpPr>
          <p:nvPr/>
        </p:nvSpPr>
        <p:spPr bwMode="auto">
          <a:xfrm>
            <a:off x="4619625" y="2719388"/>
            <a:ext cx="4524375"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Apply the principles of conservation of linear and angular momentum for three equations for the three unknown reactions.</a:t>
            </a:r>
          </a:p>
        </p:txBody>
      </p:sp>
    </p:spTree>
    <p:extLst>
      <p:ext uri="{BB962C8B-B14F-4D97-AF65-F5344CB8AC3E}">
        <p14:creationId xmlns:p14="http://schemas.microsoft.com/office/powerpoint/2010/main" val="1954721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P spid="12"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85800"/>
          </a:xfrm>
        </p:spPr>
        <p:txBody>
          <a:bodyPr/>
          <a:lstStyle/>
          <a:p>
            <a:r>
              <a:rPr lang="en-US" altLang="en-US" sz="4000" b="1" dirty="0"/>
              <a:t>Contents </a:t>
            </a:r>
            <a:r>
              <a:rPr lang="en-US" altLang="en-US" sz="1000" dirty="0"/>
              <a:t>2</a:t>
            </a:r>
            <a:endParaRPr lang="en-IN" sz="1000" dirty="0"/>
          </a:p>
        </p:txBody>
      </p:sp>
      <p:sp>
        <p:nvSpPr>
          <p:cNvPr id="4" name="Content Placeholder 3"/>
          <p:cNvSpPr>
            <a:spLocks noGrp="1"/>
          </p:cNvSpPr>
          <p:nvPr>
            <p:ph idx="1"/>
          </p:nvPr>
        </p:nvSpPr>
        <p:spPr>
          <a:xfrm>
            <a:off x="457200" y="1143000"/>
            <a:ext cx="8229600" cy="1600200"/>
          </a:xfrm>
        </p:spPr>
        <p:txBody>
          <a:bodyPr/>
          <a:lstStyle/>
          <a:p>
            <a:r>
              <a:rPr lang="en-US" altLang="en-US" dirty="0"/>
              <a:t>Engineers often need to analyze the dynamics of systems of particles – this is the basis for many fluid dynamics applications, and will also help establish the principles used in analyzing rigid bodies</a:t>
            </a:r>
            <a:endParaRPr lang="en-IN"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2840736"/>
            <a:ext cx="2575629" cy="3506683"/>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880" y="2846832"/>
            <a:ext cx="2328941" cy="3515386"/>
          </a:xfrm>
          <a:prstGeom prst="rect">
            <a:avLst/>
          </a:prstGeom>
        </p:spPr>
      </p:pic>
      <p:sp>
        <p:nvSpPr>
          <p:cNvPr id="8" name="Text Placeholder 3"/>
          <p:cNvSpPr>
            <a:spLocks noGrp="1"/>
          </p:cNvSpPr>
          <p:nvPr>
            <p:ph type="body" sz="quarter" idx="11"/>
          </p:nvPr>
        </p:nvSpPr>
        <p:spPr>
          <a:xfrm>
            <a:off x="6400800" y="6720399"/>
            <a:ext cx="2667000" cy="152400"/>
          </a:xfrm>
        </p:spPr>
        <p:txBody>
          <a:bodyPr/>
          <a:lstStyle/>
          <a:p>
            <a:pPr lvl="0"/>
            <a:r>
              <a:rPr lang="en-US" dirty="0"/>
              <a:t>NASA, ©Lena Kofoed</a:t>
            </a:r>
            <a:endParaRPr lang="en-IN" dirty="0"/>
          </a:p>
        </p:txBody>
      </p:sp>
    </p:spTree>
    <p:extLst>
      <p:ext uri="{BB962C8B-B14F-4D97-AF65-F5344CB8AC3E}">
        <p14:creationId xmlns:p14="http://schemas.microsoft.com/office/powerpoint/2010/main" val="34203597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14.7 </a:t>
            </a:r>
            <a:r>
              <a:rPr lang="en-US" altLang="en-US" sz="1000" dirty="0">
                <a:solidFill>
                  <a:srgbClr val="AD0B1E"/>
                </a:solidFill>
                <a:ea typeface="ＭＳ Ｐゴシック" pitchFamily="34" charset="-128"/>
              </a:rPr>
              <a:t>2</a:t>
            </a:r>
            <a:endParaRPr lang="en-US" sz="1000" dirty="0">
              <a:solidFill>
                <a:srgbClr val="AD0B1E"/>
              </a:solidFill>
            </a:endParaRPr>
          </a:p>
        </p:txBody>
      </p:sp>
      <p:grpSp>
        <p:nvGrpSpPr>
          <p:cNvPr id="13" name="Group 12"/>
          <p:cNvGrpSpPr>
            <a:grpSpLocks/>
          </p:cNvGrpSpPr>
          <p:nvPr/>
        </p:nvGrpSpPr>
        <p:grpSpPr bwMode="auto">
          <a:xfrm>
            <a:off x="296863" y="984250"/>
            <a:ext cx="8281988" cy="3357563"/>
            <a:chOff x="187" y="596"/>
            <a:chExt cx="5217" cy="2115"/>
          </a:xfrm>
        </p:grpSpPr>
        <p:pic>
          <p:nvPicPr>
            <p:cNvPr id="20" name="Picture 4" descr="msotw9_temp0"/>
            <p:cNvPicPr>
              <a:picLocks noChangeAspect="1" noChangeArrowheads="1"/>
            </p:cNvPicPr>
            <p:nvPr/>
          </p:nvPicPr>
          <p:blipFill>
            <a:blip r:embed="rId3"/>
            <a:stretch>
              <a:fillRect/>
            </a:stretch>
          </p:blipFill>
          <p:spPr bwMode="auto">
            <a:xfrm>
              <a:off x="561" y="596"/>
              <a:ext cx="4843" cy="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Box 5"/>
            <p:cNvSpPr txBox="1">
              <a:spLocks noChangeArrowheads="1"/>
            </p:cNvSpPr>
            <p:nvPr/>
          </p:nvSpPr>
          <p:spPr bwMode="auto">
            <a:xfrm>
              <a:off x="187" y="1788"/>
              <a:ext cx="2274" cy="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lvl="0" eaLnBrk="1" hangingPunct="1"/>
              <a:r>
                <a:rPr lang="en-US" altLang="en-US" sz="1800" b="1" dirty="0">
                  <a:solidFill>
                    <a:srgbClr val="AD0B1E"/>
                  </a:solidFill>
                </a:rPr>
                <a:t>Modeling and Analysis:</a:t>
              </a:r>
              <a:endParaRPr kumimoji="0" lang="en-US" altLang="en-US" sz="18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227013" marR="0" lvl="0" indent="-227013" defTabSz="914400" eaLnBrk="1" fontAlgn="auto" latinLnBrk="0" hangingPunct="1">
                <a:lnSpc>
                  <a:spcPct val="100000"/>
                </a:lnSpc>
                <a:spcBef>
                  <a:spcPts val="0"/>
                </a:spcBef>
                <a:spcAft>
                  <a:spcPts val="0"/>
                </a:spcAft>
                <a:buClrTx/>
                <a:buSzTx/>
                <a:buFontTx/>
                <a:buChar char="•"/>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Define a system consisting of the mass of grain on the chute plus the mass that is added and removed during the time interval </a:t>
              </a:r>
              <a:r>
                <a:rPr kumimoji="0" lang="en-US" altLang="en-US" sz="1800" b="0" i="0" u="none" strike="noStrike" kern="0" cap="none" spc="0" normalizeH="0" baseline="0" noProof="0" dirty="0">
                  <a:ln>
                    <a:noFill/>
                  </a:ln>
                  <a:solidFill>
                    <a:srgbClr val="000000"/>
                  </a:solidFill>
                  <a:effectLst/>
                  <a:uLnTx/>
                  <a:uFillTx/>
                  <a:latin typeface="Symbol" pitchFamily="18" charset="2"/>
                  <a:ea typeface="ＭＳ Ｐゴシック" pitchFamily="34" charset="-128"/>
                </a:rPr>
                <a:t>D</a:t>
              </a:r>
              <a:r>
                <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a:t>
              </a:r>
              <a:endPar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endParaRPr>
            </a:p>
          </p:txBody>
        </p:sp>
      </p:grpSp>
      <p:sp>
        <p:nvSpPr>
          <p:cNvPr id="22" name="Text Box 6"/>
          <p:cNvSpPr txBox="1">
            <a:spLocks noChangeArrowheads="1"/>
          </p:cNvSpPr>
          <p:nvPr/>
        </p:nvSpPr>
        <p:spPr bwMode="auto">
          <a:xfrm>
            <a:off x="296863" y="4346575"/>
            <a:ext cx="3789362"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Apply the principles of conservation of linear and angular momentum for three equations for the three unknown reactions.</a:t>
            </a:r>
          </a:p>
        </p:txBody>
      </p:sp>
      <p:graphicFrame>
        <p:nvGraphicFramePr>
          <p:cNvPr id="23" name="Object 2"/>
          <p:cNvGraphicFramePr>
            <a:graphicFrameLocks noChangeAspect="1"/>
          </p:cNvGraphicFramePr>
          <p:nvPr/>
        </p:nvGraphicFramePr>
        <p:xfrm>
          <a:off x="4286250" y="2779395"/>
          <a:ext cx="4406900" cy="1092200"/>
        </p:xfrm>
        <a:graphic>
          <a:graphicData uri="http://schemas.openxmlformats.org/presentationml/2006/ole">
            <mc:AlternateContent xmlns:mc="http://schemas.openxmlformats.org/markup-compatibility/2006">
              <mc:Choice xmlns:v="urn:schemas-microsoft-com:vml" Requires="v">
                <p:oleObj spid="_x0000_s45510" name="Equation" r:id="rId4" imgW="4406900" imgH="1092200" progId="Equation.3">
                  <p:embed/>
                </p:oleObj>
              </mc:Choice>
              <mc:Fallback>
                <p:oleObj name="Equation" r:id="rId4" imgW="4406900" imgH="1092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6250" y="2779395"/>
                        <a:ext cx="4406900" cy="1092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Text Box 9"/>
          <p:cNvSpPr txBox="1">
            <a:spLocks noChangeArrowheads="1"/>
          </p:cNvSpPr>
          <p:nvPr/>
        </p:nvSpPr>
        <p:spPr bwMode="auto">
          <a:xfrm>
            <a:off x="4286250" y="5097463"/>
            <a:ext cx="31702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Solve for </a:t>
            </a:r>
            <a:r>
              <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C</a:t>
            </a:r>
            <a:r>
              <a:rPr kumimoji="0" lang="en-US" altLang="en-US" sz="1800" b="0" i="1"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rPr>
              <a:t>x</a:t>
            </a: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t>
            </a:r>
            <a:r>
              <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C</a:t>
            </a:r>
            <a:r>
              <a:rPr kumimoji="0" lang="en-US" altLang="en-US" sz="1800" b="0" i="1"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rPr>
              <a:t>y</a:t>
            </a: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and </a:t>
            </a:r>
            <a:r>
              <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B</a:t>
            </a: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with</a:t>
            </a:r>
          </a:p>
        </p:txBody>
      </p:sp>
      <p:graphicFrame>
        <p:nvGraphicFramePr>
          <p:cNvPr id="25" name="Object 4"/>
          <p:cNvGraphicFramePr>
            <a:graphicFrameLocks noChangeAspect="1"/>
          </p:cNvGraphicFramePr>
          <p:nvPr/>
        </p:nvGraphicFramePr>
        <p:xfrm>
          <a:off x="5267960" y="6140450"/>
          <a:ext cx="3708400" cy="419100"/>
        </p:xfrm>
        <a:graphic>
          <a:graphicData uri="http://schemas.openxmlformats.org/presentationml/2006/ole">
            <mc:AlternateContent xmlns:mc="http://schemas.openxmlformats.org/markup-compatibility/2006">
              <mc:Choice xmlns:v="urn:schemas-microsoft-com:vml" Requires="v">
                <p:oleObj spid="_x0000_s45511" name="Equation" r:id="rId6" imgW="3708360" imgH="419040" progId="Equation.DSMT4">
                  <p:embed/>
                </p:oleObj>
              </mc:Choice>
              <mc:Fallback>
                <p:oleObj name="Equation" r:id="rId6" imgW="3708360" imgH="41904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67960" y="6140450"/>
                        <a:ext cx="3708400" cy="4191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6" name="Picture 25" descr="Picture6.png"/>
          <p:cNvPicPr>
            <a:picLocks noChangeAspect="1"/>
          </p:cNvPicPr>
          <p:nvPr/>
        </p:nvPicPr>
        <p:blipFill>
          <a:blip r:embed="rId8"/>
          <a:stretch>
            <a:fillRect/>
          </a:stretch>
        </p:blipFill>
        <p:spPr>
          <a:xfrm>
            <a:off x="4103024" y="3859584"/>
            <a:ext cx="5040976" cy="1310532"/>
          </a:xfrm>
          <a:prstGeom prst="rect">
            <a:avLst/>
          </a:prstGeom>
        </p:spPr>
      </p:pic>
      <p:pic>
        <p:nvPicPr>
          <p:cNvPr id="27" name="Picture 26" descr="Picture6.png"/>
          <p:cNvPicPr>
            <a:picLocks noChangeAspect="1"/>
          </p:cNvPicPr>
          <p:nvPr/>
        </p:nvPicPr>
        <p:blipFill>
          <a:blip r:embed="rId9"/>
          <a:stretch>
            <a:fillRect/>
          </a:stretch>
        </p:blipFill>
        <p:spPr>
          <a:xfrm>
            <a:off x="5271962" y="5445659"/>
            <a:ext cx="1590925" cy="633932"/>
          </a:xfrm>
          <a:prstGeom prst="rect">
            <a:avLst/>
          </a:prstGeom>
        </p:spPr>
      </p:pic>
    </p:spTree>
    <p:extLst>
      <p:ext uri="{BB962C8B-B14F-4D97-AF65-F5344CB8AC3E}">
        <p14:creationId xmlns:p14="http://schemas.microsoft.com/office/powerpoint/2010/main" val="1241893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a typeface="ＭＳ Ｐゴシック" pitchFamily="34" charset="-128"/>
              </a:rPr>
              <a:t>Sample Problem 14.7 </a:t>
            </a:r>
            <a:r>
              <a:rPr lang="en-US" altLang="en-US" sz="1000" dirty="0">
                <a:ea typeface="ＭＳ Ｐゴシック" pitchFamily="34" charset="-128"/>
              </a:rPr>
              <a:t>3</a:t>
            </a:r>
            <a:endParaRPr lang="en-US" sz="1000" dirty="0"/>
          </a:p>
        </p:txBody>
      </p:sp>
      <p:pic>
        <p:nvPicPr>
          <p:cNvPr id="5" name="Picture 3" descr="msotw9_temp0"/>
          <p:cNvPicPr>
            <a:picLocks noChangeAspect="1" noChangeArrowheads="1"/>
          </p:cNvPicPr>
          <p:nvPr/>
        </p:nvPicPr>
        <p:blipFill>
          <a:blip r:embed="rId2"/>
          <a:stretch>
            <a:fillRect/>
          </a:stretch>
        </p:blipFill>
        <p:spPr bwMode="auto">
          <a:xfrm>
            <a:off x="441326" y="1046986"/>
            <a:ext cx="3020111" cy="2248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7"/>
          <p:cNvSpPr txBox="1">
            <a:spLocks noChangeArrowheads="1"/>
          </p:cNvSpPr>
          <p:nvPr/>
        </p:nvSpPr>
        <p:spPr bwMode="auto">
          <a:xfrm>
            <a:off x="3606085" y="938213"/>
            <a:ext cx="5514104"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lvl="0" eaLnBrk="1" hangingPunct="1">
              <a:spcBef>
                <a:spcPct val="50000"/>
              </a:spcBef>
            </a:pPr>
            <a:r>
              <a:rPr lang="en-US" altLang="en-US" b="1" dirty="0">
                <a:solidFill>
                  <a:srgbClr val="AD0B1E"/>
                </a:solidFill>
              </a:rPr>
              <a:t>Reflect and Think:</a:t>
            </a:r>
            <a:endParaRPr kumimoji="0" lang="en-US" altLang="en-US" sz="20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342900" marR="0" lvl="0" indent="-342900" defTabSz="914400" eaLnBrk="0"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This kind of situation is common in factory and storage settings. Being able to determine the reactions is essential for designing a proper chute that will support the stream safely. We can compare this situation to the case when there is no mass flow, which results in reactions of </a:t>
            </a:r>
            <a:br>
              <a:rPr kumimoji="0" 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br>
            <a:r>
              <a:rPr kumimoji="0" 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B</a:t>
            </a:r>
            <a:r>
              <a:rPr kumimoji="0" lang="en-US" sz="2000" b="0" i="1"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rPr>
              <a:t>y</a:t>
            </a:r>
            <a:r>
              <a:rPr kumimoji="0" 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t>
            </a:r>
            <a:r>
              <a:rPr kumimoji="0" 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1750 N, C</a:t>
            </a:r>
            <a:r>
              <a:rPr kumimoji="0" lang="en-US" sz="2000" b="0" i="1"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rPr>
              <a:t>y</a:t>
            </a:r>
            <a:r>
              <a:rPr kumimoji="0" 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t>
            </a:r>
            <a:r>
              <a:rPr kumimoji="0" 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1250 N, and </a:t>
            </a:r>
            <a:r>
              <a:rPr kumimoji="0" 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C</a:t>
            </a:r>
            <a:r>
              <a:rPr kumimoji="0" lang="en-US" sz="2000" b="0" i="1"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rPr>
              <a:t>x</a:t>
            </a:r>
            <a:r>
              <a:rPr kumimoji="0" 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t>
            </a:r>
            <a:r>
              <a:rPr kumimoji="0" 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0 N.</a:t>
            </a:r>
            <a:endPar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endParaRPr>
          </a:p>
        </p:txBody>
      </p:sp>
    </p:spTree>
    <p:extLst>
      <p:ext uri="{BB962C8B-B14F-4D97-AF65-F5344CB8AC3E}">
        <p14:creationId xmlns:p14="http://schemas.microsoft.com/office/powerpoint/2010/main" val="37685002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Group Problem Solving </a:t>
            </a:r>
            <a:r>
              <a:rPr lang="en-US" altLang="en-US" sz="1000" dirty="0">
                <a:solidFill>
                  <a:srgbClr val="AD0B1E"/>
                </a:solidFill>
                <a:ea typeface="ＭＳ Ｐゴシック" pitchFamily="34" charset="-128"/>
              </a:rPr>
              <a:t>7</a:t>
            </a:r>
            <a:endParaRPr lang="en-US" sz="1000" dirty="0">
              <a:solidFill>
                <a:srgbClr val="AD0B1E"/>
              </a:solidFill>
            </a:endParaRPr>
          </a:p>
        </p:txBody>
      </p:sp>
      <p:sp>
        <p:nvSpPr>
          <p:cNvPr id="11" name="Text Box 5"/>
          <p:cNvSpPr txBox="1">
            <a:spLocks noChangeArrowheads="1"/>
          </p:cNvSpPr>
          <p:nvPr/>
        </p:nvSpPr>
        <p:spPr bwMode="auto">
          <a:xfrm>
            <a:off x="1011238" y="4832350"/>
            <a:ext cx="7313612"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The helicopter shown can produce a maximum downward air speed of 25 m/s in a 10-m-diameter slipstream. Knowing that the weight of the helicopter and its crew is 18 </a:t>
            </a:r>
            <a:r>
              <a:rPr kumimoji="0" lang="en-US" altLang="en-US" sz="2000" b="0" i="0" u="none" strike="noStrike" kern="0" cap="none" spc="0" normalizeH="0" baseline="0" noProof="0" dirty="0" err="1">
                <a:ln>
                  <a:noFill/>
                </a:ln>
                <a:solidFill>
                  <a:srgbClr val="000000"/>
                </a:solidFill>
                <a:effectLst/>
                <a:uLnTx/>
                <a:uFillTx/>
                <a:latin typeface="Times New Roman" pitchFamily="18" charset="0"/>
                <a:ea typeface="ＭＳ Ｐゴシック" pitchFamily="34" charset="-128"/>
              </a:rPr>
              <a:t>kN</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and assuming </a:t>
            </a:r>
            <a:r>
              <a:rPr kumimoji="0" lang="en-US" altLang="en-US" sz="2000" b="0" i="0" u="none" strike="noStrike" kern="0" cap="none" spc="0" normalizeH="0" baseline="0" noProof="0" dirty="0">
                <a:ln>
                  <a:noFill/>
                </a:ln>
                <a:solidFill>
                  <a:srgbClr val="000000"/>
                </a:solidFill>
                <a:effectLst/>
                <a:uLnTx/>
                <a:uFillTx/>
                <a:latin typeface="Symbol" pitchFamily="18" charset="2"/>
                <a:ea typeface="ＭＳ Ｐゴシック" pitchFamily="34" charset="-128"/>
              </a:rPr>
              <a:t>r </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1.21 kg/m</a:t>
            </a:r>
            <a:r>
              <a:rPr kumimoji="0" lang="en-US" altLang="en-US" sz="2000" b="0" i="0" u="none" strike="noStrike" kern="0" cap="none" spc="0" normalizeH="0" baseline="30000" noProof="0" dirty="0">
                <a:ln>
                  <a:noFill/>
                </a:ln>
                <a:solidFill>
                  <a:srgbClr val="000000"/>
                </a:solidFill>
                <a:effectLst/>
                <a:uLnTx/>
                <a:uFillTx/>
                <a:latin typeface="Times New Roman" pitchFamily="18" charset="0"/>
                <a:ea typeface="ＭＳ Ｐゴシック" pitchFamily="34" charset="-128"/>
              </a:rPr>
              <a:t>3</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for air, determine the maximum load that the helicopter can lift while hovering in midair.</a:t>
            </a:r>
          </a:p>
        </p:txBody>
      </p:sp>
      <p:sp>
        <p:nvSpPr>
          <p:cNvPr id="12" name="Text Box 7"/>
          <p:cNvSpPr txBox="1">
            <a:spLocks noChangeArrowheads="1"/>
          </p:cNvSpPr>
          <p:nvPr/>
        </p:nvSpPr>
        <p:spPr bwMode="auto">
          <a:xfrm>
            <a:off x="4619625" y="938213"/>
            <a:ext cx="4500563" cy="116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lvl="0" eaLnBrk="1" hangingPunct="1">
              <a:spcBef>
                <a:spcPct val="50000"/>
              </a:spcBef>
            </a:pPr>
            <a:r>
              <a:rPr lang="en-US" altLang="en-US" b="1" dirty="0">
                <a:solidFill>
                  <a:srgbClr val="AD0B1E"/>
                </a:solidFill>
              </a:rPr>
              <a:t>Strategy:</a:t>
            </a:r>
            <a:endParaRPr kumimoji="0" lang="en-US" altLang="en-US" sz="20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Calculate the time rate of change of the mass of the air</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t>
            </a:r>
            <a:endPar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endParaRPr>
          </a:p>
        </p:txBody>
      </p:sp>
      <p:sp>
        <p:nvSpPr>
          <p:cNvPr id="13" name="Text Box 8"/>
          <p:cNvSpPr txBox="1">
            <a:spLocks noChangeArrowheads="1"/>
          </p:cNvSpPr>
          <p:nvPr/>
        </p:nvSpPr>
        <p:spPr bwMode="auto">
          <a:xfrm>
            <a:off x="4619625" y="2090738"/>
            <a:ext cx="45243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Determine the thrust generated by the airstream.</a:t>
            </a:r>
          </a:p>
        </p:txBody>
      </p:sp>
      <p:sp>
        <p:nvSpPr>
          <p:cNvPr id="15" name="Text Box 8"/>
          <p:cNvSpPr txBox="1">
            <a:spLocks noChangeArrowheads="1"/>
          </p:cNvSpPr>
          <p:nvPr/>
        </p:nvSpPr>
        <p:spPr bwMode="auto">
          <a:xfrm>
            <a:off x="4621213" y="2803525"/>
            <a:ext cx="4524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Use this thrust to determine the maximum load that the helicopter can carry.</a:t>
            </a:r>
          </a:p>
        </p:txBody>
      </p:sp>
      <p:pic>
        <p:nvPicPr>
          <p:cNvPr id="16" name="Picture 9" descr="bee29230_p14-074"/>
          <p:cNvPicPr>
            <a:picLocks noChangeAspect="1" noChangeArrowheads="1"/>
          </p:cNvPicPr>
          <p:nvPr/>
        </p:nvPicPr>
        <p:blipFill>
          <a:blip r:embed="rId2"/>
          <a:stretch>
            <a:fillRect/>
          </a:stretch>
        </p:blipFill>
        <p:spPr bwMode="auto">
          <a:xfrm>
            <a:off x="342900" y="1526399"/>
            <a:ext cx="3803650" cy="294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09439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utoUpdateAnimBg="0"/>
      <p:bldP spid="13" grpId="0" autoUpdateAnimBg="0"/>
      <p:bldP spid="15"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Group Problem Solving </a:t>
            </a:r>
            <a:r>
              <a:rPr lang="en-US" altLang="en-US" sz="1000" dirty="0">
                <a:solidFill>
                  <a:srgbClr val="AD0B1E"/>
                </a:solidFill>
                <a:ea typeface="ＭＳ Ｐゴシック" pitchFamily="34" charset="-128"/>
              </a:rPr>
              <a:t>8</a:t>
            </a:r>
            <a:endParaRPr lang="en-US" sz="1000" dirty="0">
              <a:solidFill>
                <a:srgbClr val="AD0B1E"/>
              </a:solidFill>
            </a:endParaRPr>
          </a:p>
        </p:txBody>
      </p:sp>
      <p:sp>
        <p:nvSpPr>
          <p:cNvPr id="21" name="Slide Number Placeholder 2"/>
          <p:cNvSpPr txBox="1">
            <a:spLocks/>
          </p:cNvSpPr>
          <p:nvPr/>
        </p:nvSpPr>
        <p:spPr bwMode="auto">
          <a:xfrm>
            <a:off x="7951788" y="6589713"/>
            <a:ext cx="914400" cy="2286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2000" b="1" kern="1200">
                <a:solidFill>
                  <a:schemeClr val="tx1"/>
                </a:solidFill>
                <a:latin typeface="Times New Roman" pitchFamily="18" charset="0"/>
                <a:ea typeface="ＭＳ Ｐゴシック" pitchFamily="34" charset="-128"/>
                <a:cs typeface="+mn-cs"/>
              </a:defRPr>
            </a:lvl1pPr>
            <a:lvl2pPr marL="742950" indent="-285750" algn="l" rtl="0" eaLnBrk="0" fontAlgn="base" hangingPunct="0">
              <a:spcBef>
                <a:spcPct val="0"/>
              </a:spcBef>
              <a:spcAft>
                <a:spcPct val="0"/>
              </a:spcAft>
              <a:defRPr sz="2000" kern="1200">
                <a:solidFill>
                  <a:schemeClr val="tx1"/>
                </a:solidFill>
                <a:latin typeface="Times New Roman" pitchFamily="18" charset="0"/>
                <a:ea typeface="ＭＳ Ｐゴシック" pitchFamily="34" charset="-128"/>
                <a:cs typeface="+mn-cs"/>
              </a:defRPr>
            </a:lvl2pPr>
            <a:lvl3pPr marL="1143000" indent="-228600" algn="l" rtl="0" eaLnBrk="0" fontAlgn="base" hangingPunct="0">
              <a:spcBef>
                <a:spcPct val="0"/>
              </a:spcBef>
              <a:spcAft>
                <a:spcPct val="0"/>
              </a:spcAft>
              <a:defRPr sz="2000" kern="1200">
                <a:solidFill>
                  <a:schemeClr val="tx1"/>
                </a:solidFill>
                <a:latin typeface="Times New Roman" pitchFamily="18" charset="0"/>
                <a:ea typeface="ＭＳ Ｐゴシック" pitchFamily="34" charset="-128"/>
                <a:cs typeface="+mn-cs"/>
              </a:defRPr>
            </a:lvl3pPr>
            <a:lvl4pPr marL="1600200" indent="-228600" algn="l" rtl="0" eaLnBrk="0" fontAlgn="base" hangingPunct="0">
              <a:spcBef>
                <a:spcPct val="0"/>
              </a:spcBef>
              <a:spcAft>
                <a:spcPct val="0"/>
              </a:spcAft>
              <a:defRPr sz="2000" kern="1200">
                <a:solidFill>
                  <a:schemeClr val="tx1"/>
                </a:solidFill>
                <a:latin typeface="Times New Roman" pitchFamily="18" charset="0"/>
                <a:ea typeface="ＭＳ Ｐゴシック" pitchFamily="34" charset="-128"/>
                <a:cs typeface="+mn-cs"/>
              </a:defRPr>
            </a:lvl4pPr>
            <a:lvl5pPr marL="2057400" indent="-228600" algn="l" rtl="0" eaLnBrk="0" fontAlgn="base" hangingPunct="0">
              <a:spcBef>
                <a:spcPct val="0"/>
              </a:spcBef>
              <a:spcAft>
                <a:spcPct val="0"/>
              </a:spcAft>
              <a:defRPr sz="2000" kern="1200">
                <a:solidFill>
                  <a:schemeClr val="tx1"/>
                </a:solidFill>
                <a:latin typeface="Times New Roman" pitchFamily="18" charset="0"/>
                <a:ea typeface="ＭＳ Ｐゴシック" pitchFamily="34" charset="-128"/>
                <a:cs typeface="+mn-cs"/>
              </a:defRPr>
            </a:lvl5pPr>
            <a:lvl6pPr marL="2514600" indent="-228600" algn="l" defTabSz="914400" rtl="0" eaLnBrk="0" fontAlgn="base" latinLnBrk="0" hangingPunct="0">
              <a:spcBef>
                <a:spcPct val="0"/>
              </a:spcBef>
              <a:spcAft>
                <a:spcPct val="0"/>
              </a:spcAft>
              <a:defRPr sz="2000" kern="1200">
                <a:solidFill>
                  <a:schemeClr val="tx1"/>
                </a:solidFill>
                <a:latin typeface="Times New Roman" pitchFamily="18" charset="0"/>
                <a:ea typeface="ＭＳ Ｐゴシック" pitchFamily="34" charset="-128"/>
                <a:cs typeface="+mn-cs"/>
              </a:defRPr>
            </a:lvl6pPr>
            <a:lvl7pPr marL="2971800" indent="-228600" algn="l" defTabSz="914400" rtl="0" eaLnBrk="0" fontAlgn="base" latinLnBrk="0" hangingPunct="0">
              <a:spcBef>
                <a:spcPct val="0"/>
              </a:spcBef>
              <a:spcAft>
                <a:spcPct val="0"/>
              </a:spcAft>
              <a:defRPr sz="2000" kern="1200">
                <a:solidFill>
                  <a:schemeClr val="tx1"/>
                </a:solidFill>
                <a:latin typeface="Times New Roman" pitchFamily="18" charset="0"/>
                <a:ea typeface="ＭＳ Ｐゴシック" pitchFamily="34" charset="-128"/>
                <a:cs typeface="+mn-cs"/>
              </a:defRPr>
            </a:lvl7pPr>
            <a:lvl8pPr marL="3429000" indent="-228600" algn="l" defTabSz="914400" rtl="0" eaLnBrk="0" fontAlgn="base" latinLnBrk="0" hangingPunct="0">
              <a:spcBef>
                <a:spcPct val="0"/>
              </a:spcBef>
              <a:spcAft>
                <a:spcPct val="0"/>
              </a:spcAft>
              <a:defRPr sz="2000" kern="1200">
                <a:solidFill>
                  <a:schemeClr val="tx1"/>
                </a:solidFill>
                <a:latin typeface="Times New Roman" pitchFamily="18" charset="0"/>
                <a:ea typeface="ＭＳ Ｐゴシック" pitchFamily="34" charset="-128"/>
                <a:cs typeface="+mn-cs"/>
              </a:defRPr>
            </a:lvl8pPr>
            <a:lvl9pPr marL="3886200" indent="-228600" algn="l" defTabSz="914400" rtl="0" eaLnBrk="0" fontAlgn="base" latinLnBrk="0" hangingPunct="0">
              <a:spcBef>
                <a:spcPct val="0"/>
              </a:spcBef>
              <a:spcAft>
                <a:spcPct val="0"/>
              </a:spcAft>
              <a:defRPr sz="2000" kern="1200">
                <a:solidFill>
                  <a:schemeClr val="tx1"/>
                </a:solidFill>
                <a:latin typeface="Times New Roman" pitchFamily="18" charset="0"/>
                <a:ea typeface="ＭＳ Ｐゴシック" pitchFamily="34" charset="-128"/>
                <a:cs typeface="+mn-cs"/>
              </a:defRPr>
            </a:lvl9pPr>
          </a:lstStyle>
          <a:p>
            <a:pPr eaLnBrk="1" hangingPunct="1"/>
            <a:r>
              <a:rPr lang="en-US" altLang="en-US" sz="1200">
                <a:solidFill>
                  <a:srgbClr val="618A53"/>
                </a:solidFill>
                <a:latin typeface="Arial" pitchFamily="34" charset="0"/>
              </a:rPr>
              <a:t>14 - </a:t>
            </a:r>
            <a:fld id="{FFFF0077-AEB4-4D0E-9F68-D134A910452D}" type="slidenum">
              <a:rPr lang="en-US" altLang="en-US" sz="1200" smtClean="0">
                <a:solidFill>
                  <a:srgbClr val="618A53"/>
                </a:solidFill>
                <a:latin typeface="Arial" pitchFamily="34" charset="0"/>
              </a:rPr>
              <a:pPr eaLnBrk="1" hangingPunct="1"/>
              <a:t>43</a:t>
            </a:fld>
            <a:endParaRPr lang="en-US" altLang="en-US" sz="1200" dirty="0">
              <a:solidFill>
                <a:srgbClr val="618A53"/>
              </a:solidFill>
              <a:latin typeface="Arial" pitchFamily="34" charset="0"/>
            </a:endParaRPr>
          </a:p>
        </p:txBody>
      </p:sp>
      <p:pic>
        <p:nvPicPr>
          <p:cNvPr id="22" name="Picture 9" descr="bee29230_p14-074"/>
          <p:cNvPicPr>
            <a:picLocks noChangeAspect="1" noChangeArrowheads="1"/>
          </p:cNvPicPr>
          <p:nvPr/>
        </p:nvPicPr>
        <p:blipFill>
          <a:blip r:embed="rId3"/>
          <a:stretch>
            <a:fillRect/>
          </a:stretch>
        </p:blipFill>
        <p:spPr bwMode="auto">
          <a:xfrm>
            <a:off x="6010275" y="1426939"/>
            <a:ext cx="2792413" cy="2164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 Box 6"/>
          <p:cNvSpPr txBox="1">
            <a:spLocks noChangeArrowheads="1"/>
          </p:cNvSpPr>
          <p:nvPr/>
        </p:nvSpPr>
        <p:spPr bwMode="auto">
          <a:xfrm>
            <a:off x="419100" y="1084263"/>
            <a:ext cx="537210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lvl="0" eaLnBrk="1" hangingPunct="1">
              <a:spcBef>
                <a:spcPct val="50000"/>
              </a:spcBef>
            </a:pPr>
            <a:r>
              <a:rPr lang="en-US" altLang="en-US" b="1" dirty="0">
                <a:solidFill>
                  <a:srgbClr val="AD0B1E"/>
                </a:solidFill>
              </a:rPr>
              <a:t>Modeling and Analysis:</a:t>
            </a:r>
            <a:b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b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Given:  v</a:t>
            </a:r>
            <a:r>
              <a:rPr kumimoji="0" lang="en-US" altLang="en-US" sz="2000" b="0" i="0"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rPr>
              <a:t>B</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 25 m/s, W= 18,000 N, </a:t>
            </a:r>
            <a:r>
              <a:rPr kumimoji="0" lang="en-US" altLang="en-US" sz="2000" b="0" i="0" u="none" strike="noStrike" kern="0" cap="none" spc="0" normalizeH="0" baseline="0" noProof="0" dirty="0">
                <a:ln>
                  <a:noFill/>
                </a:ln>
                <a:solidFill>
                  <a:srgbClr val="000000"/>
                </a:solidFill>
                <a:effectLst/>
                <a:uLnTx/>
                <a:uFillTx/>
                <a:latin typeface="Symbol" pitchFamily="18" charset="2"/>
                <a:ea typeface="ＭＳ Ｐゴシック" pitchFamily="34" charset="-128"/>
              </a:rPr>
              <a:t>r </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1.21 kg/m</a:t>
            </a:r>
            <a:r>
              <a:rPr kumimoji="0" lang="en-US" altLang="en-US" sz="2000" b="0" i="0" u="none" strike="noStrike" kern="0" cap="none" spc="0" normalizeH="0" baseline="30000" noProof="0" dirty="0">
                <a:ln>
                  <a:noFill/>
                </a:ln>
                <a:solidFill>
                  <a:srgbClr val="000000"/>
                </a:solidFill>
                <a:effectLst/>
                <a:uLnTx/>
                <a:uFillTx/>
                <a:latin typeface="Times New Roman" pitchFamily="18" charset="0"/>
                <a:ea typeface="ＭＳ Ｐゴシック" pitchFamily="34" charset="-128"/>
              </a:rPr>
              <a:t>3</a:t>
            </a:r>
            <a:endPar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endParaRPr>
          </a:p>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Find: Max load during hover</a:t>
            </a:r>
          </a:p>
        </p:txBody>
      </p:sp>
      <p:sp>
        <p:nvSpPr>
          <p:cNvPr id="24" name="Text Box 1032"/>
          <p:cNvSpPr txBox="1">
            <a:spLocks noChangeArrowheads="1"/>
          </p:cNvSpPr>
          <p:nvPr/>
        </p:nvSpPr>
        <p:spPr bwMode="auto">
          <a:xfrm>
            <a:off x="476250" y="4000500"/>
            <a:ext cx="8489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400" b="1" i="0" u="none" strike="noStrike" kern="0" cap="none" spc="0" normalizeH="0" baseline="0" noProof="0" dirty="0">
                <a:ln>
                  <a:noFill/>
                </a:ln>
                <a:solidFill>
                  <a:schemeClr val="bg2"/>
                </a:solidFill>
                <a:effectLst/>
                <a:uLnTx/>
                <a:uFillTx/>
                <a:latin typeface="Times New Roman" pitchFamily="18" charset="0"/>
                <a:ea typeface="ＭＳ Ｐゴシック" pitchFamily="34" charset="-128"/>
              </a:rPr>
              <a:t>Calculate the time rate of change (dm/dt) of the mass of the air.</a:t>
            </a:r>
          </a:p>
        </p:txBody>
      </p:sp>
      <p:sp>
        <p:nvSpPr>
          <p:cNvPr id="25" name="Text Box 1032"/>
          <p:cNvSpPr txBox="1">
            <a:spLocks noChangeArrowheads="1"/>
          </p:cNvSpPr>
          <p:nvPr/>
        </p:nvSpPr>
        <p:spPr bwMode="auto">
          <a:xfrm>
            <a:off x="476250" y="2324100"/>
            <a:ext cx="43688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400" b="1" i="0" u="none" strike="noStrike" kern="0" cap="none" spc="0" normalizeH="0" baseline="0" noProof="0" dirty="0">
                <a:ln>
                  <a:noFill/>
                </a:ln>
                <a:solidFill>
                  <a:schemeClr val="bg2"/>
                </a:solidFill>
                <a:effectLst/>
                <a:uLnTx/>
                <a:uFillTx/>
                <a:latin typeface="Times New Roman" pitchFamily="18" charset="0"/>
                <a:ea typeface="ＭＳ Ｐゴシック" pitchFamily="34" charset="-128"/>
              </a:rPr>
              <a:t>Choose the relationship you will use to determine the thrust</a:t>
            </a:r>
          </a:p>
        </p:txBody>
      </p:sp>
      <p:graphicFrame>
        <p:nvGraphicFramePr>
          <p:cNvPr id="26" name="Object 25"/>
          <p:cNvGraphicFramePr>
            <a:graphicFrameLocks noChangeAspect="1"/>
          </p:cNvGraphicFramePr>
          <p:nvPr/>
        </p:nvGraphicFramePr>
        <p:xfrm>
          <a:off x="1076325" y="3228975"/>
          <a:ext cx="1703388" cy="623888"/>
        </p:xfrm>
        <a:graphic>
          <a:graphicData uri="http://schemas.openxmlformats.org/presentationml/2006/ole">
            <mc:AlternateContent xmlns:mc="http://schemas.openxmlformats.org/markup-compatibility/2006">
              <mc:Choice xmlns:v="urn:schemas-microsoft-com:vml" Requires="v">
                <p:oleObj spid="_x0000_s46792" name="Equation" r:id="rId4" imgW="964781" imgH="355446" progId="Equation.DSMT4">
                  <p:embed/>
                </p:oleObj>
              </mc:Choice>
              <mc:Fallback>
                <p:oleObj name="Equation" r:id="rId4" imgW="964781" imgH="355446"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325" y="3228975"/>
                        <a:ext cx="1703388" cy="623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Object 26"/>
          <p:cNvGraphicFramePr>
            <a:graphicFrameLocks noChangeAspect="1"/>
          </p:cNvGraphicFramePr>
          <p:nvPr/>
        </p:nvGraphicFramePr>
        <p:xfrm>
          <a:off x="495300" y="4579938"/>
          <a:ext cx="4706938" cy="338137"/>
        </p:xfrm>
        <a:graphic>
          <a:graphicData uri="http://schemas.openxmlformats.org/presentationml/2006/ole">
            <mc:AlternateContent xmlns:mc="http://schemas.openxmlformats.org/markup-compatibility/2006">
              <mc:Choice xmlns:v="urn:schemas-microsoft-com:vml" Requires="v">
                <p:oleObj spid="_x0000_s46793" name="Equation" r:id="rId6" imgW="2654300" imgH="190500" progId="Equation.DSMT4">
                  <p:embed/>
                </p:oleObj>
              </mc:Choice>
              <mc:Fallback>
                <p:oleObj name="Equation" r:id="rId6" imgW="2654300" imgH="1905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300" y="4579938"/>
                        <a:ext cx="4706938" cy="338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Object 27"/>
          <p:cNvGraphicFramePr>
            <a:graphicFrameLocks noChangeAspect="1"/>
          </p:cNvGraphicFramePr>
          <p:nvPr/>
        </p:nvGraphicFramePr>
        <p:xfrm>
          <a:off x="989013" y="5019675"/>
          <a:ext cx="1438275" cy="358775"/>
        </p:xfrm>
        <a:graphic>
          <a:graphicData uri="http://schemas.openxmlformats.org/presentationml/2006/ole">
            <mc:AlternateContent xmlns:mc="http://schemas.openxmlformats.org/markup-compatibility/2006">
              <mc:Choice xmlns:v="urn:schemas-microsoft-com:vml" Requires="v">
                <p:oleObj spid="_x0000_s46794" name="Equation" r:id="rId8" imgW="812447" imgH="203112" progId="Equation.DSMT4">
                  <p:embed/>
                </p:oleObj>
              </mc:Choice>
              <mc:Fallback>
                <p:oleObj name="Equation" r:id="rId8" imgW="812447" imgH="203112"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9013" y="5019675"/>
                        <a:ext cx="1438275" cy="358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9" name="Picture 30" descr="bee29230_s14-07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832475" y="4538663"/>
            <a:ext cx="2452688"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0" name="Object 29"/>
          <p:cNvGraphicFramePr>
            <a:graphicFrameLocks noChangeAspect="1"/>
          </p:cNvGraphicFramePr>
          <p:nvPr/>
        </p:nvGraphicFramePr>
        <p:xfrm>
          <a:off x="2513013" y="5021263"/>
          <a:ext cx="1301750" cy="358775"/>
        </p:xfrm>
        <a:graphic>
          <a:graphicData uri="http://schemas.openxmlformats.org/presentationml/2006/ole">
            <mc:AlternateContent xmlns:mc="http://schemas.openxmlformats.org/markup-compatibility/2006">
              <mc:Choice xmlns:v="urn:schemas-microsoft-com:vml" Requires="v">
                <p:oleObj spid="_x0000_s46795" name="Equation" r:id="rId11" imgW="736600" imgH="203200" progId="Equation.DSMT4">
                  <p:embed/>
                </p:oleObj>
              </mc:Choice>
              <mc:Fallback>
                <p:oleObj name="Equation" r:id="rId11" imgW="736600" imgH="2032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13013" y="5021263"/>
                        <a:ext cx="1301750" cy="358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 name="Object 30"/>
          <p:cNvGraphicFramePr>
            <a:graphicFrameLocks noChangeAspect="1"/>
          </p:cNvGraphicFramePr>
          <p:nvPr/>
        </p:nvGraphicFramePr>
        <p:xfrm>
          <a:off x="1446213" y="5634038"/>
          <a:ext cx="1881187" cy="617537"/>
        </p:xfrm>
        <a:graphic>
          <a:graphicData uri="http://schemas.openxmlformats.org/presentationml/2006/ole">
            <mc:AlternateContent xmlns:mc="http://schemas.openxmlformats.org/markup-compatibility/2006">
              <mc:Choice xmlns:v="urn:schemas-microsoft-com:vml" Requires="v">
                <p:oleObj spid="_x0000_s46796" name="Equation" r:id="rId13" imgW="1066680" imgH="355320" progId="Equation.DSMT4">
                  <p:embed/>
                </p:oleObj>
              </mc:Choice>
              <mc:Fallback>
                <p:oleObj name="Equation" r:id="rId13" imgW="1066680" imgH="35532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46213" y="5634038"/>
                        <a:ext cx="1881187" cy="617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 name="TextBox 31"/>
          <p:cNvSpPr txBox="1"/>
          <p:nvPr/>
        </p:nvSpPr>
        <p:spPr>
          <a:xfrm>
            <a:off x="4318000" y="5738813"/>
            <a:ext cx="3721100" cy="1016000"/>
          </a:xfrm>
          <a:prstGeom prst="rect">
            <a:avLst/>
          </a:prstGeom>
          <a:noFill/>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2D2DB9"/>
                </a:solidFill>
                <a:effectLst/>
                <a:uLnTx/>
                <a:uFillTx/>
              </a:rPr>
              <a:t>A</a:t>
            </a:r>
            <a:r>
              <a:rPr kumimoji="0" lang="en-US" sz="1800" b="0" i="0" u="none" strike="noStrike" kern="0" cap="none" spc="0" normalizeH="0" baseline="-25000" noProof="0" dirty="0">
                <a:ln>
                  <a:noFill/>
                </a:ln>
                <a:solidFill>
                  <a:srgbClr val="2D2DB9"/>
                </a:solidFill>
                <a:effectLst/>
                <a:uLnTx/>
                <a:uFillTx/>
              </a:rPr>
              <a:t>B</a:t>
            </a:r>
            <a:r>
              <a:rPr kumimoji="0" lang="en-US" sz="1800" b="0" i="0" u="none" strike="noStrike" kern="0" cap="none" spc="0" normalizeH="0" baseline="0" noProof="0" dirty="0">
                <a:ln>
                  <a:noFill/>
                </a:ln>
                <a:solidFill>
                  <a:srgbClr val="2D2DB9"/>
                </a:solidFill>
                <a:effectLst/>
                <a:uLnTx/>
                <a:uFillTx/>
              </a:rPr>
              <a:t> is the area of the slipstream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2D2DB9"/>
                </a:solidFill>
                <a:effectLst/>
                <a:uLnTx/>
                <a:uFillTx/>
              </a:rPr>
              <a:t>v</a:t>
            </a:r>
            <a:r>
              <a:rPr kumimoji="0" lang="en-US" sz="1800" b="0" i="0" u="none" strike="noStrike" kern="0" cap="none" spc="0" normalizeH="0" baseline="-25000" noProof="0" dirty="0">
                <a:ln>
                  <a:noFill/>
                </a:ln>
                <a:solidFill>
                  <a:srgbClr val="2D2DB9"/>
                </a:solidFill>
                <a:effectLst/>
                <a:uLnTx/>
                <a:uFillTx/>
              </a:rPr>
              <a:t>B</a:t>
            </a:r>
            <a:r>
              <a:rPr kumimoji="0" lang="en-US" sz="1800" b="0" i="0" u="none" strike="noStrike" kern="0" cap="none" spc="0" normalizeH="0" baseline="0" noProof="0" dirty="0">
                <a:ln>
                  <a:noFill/>
                </a:ln>
                <a:solidFill>
                  <a:srgbClr val="2D2DB9"/>
                </a:solidFill>
                <a:effectLst/>
                <a:uLnTx/>
                <a:uFillTx/>
              </a:rPr>
              <a:t> is the velocity in the slipstream.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2D2DB9"/>
                </a:solidFill>
                <a:effectLst/>
                <a:uLnTx/>
                <a:uFillTx/>
              </a:rPr>
              <a:t>Well above the blade, v</a:t>
            </a:r>
            <a:r>
              <a:rPr kumimoji="0" lang="en-US" sz="1800" b="0" i="0" u="none" strike="noStrike" kern="0" cap="none" spc="0" normalizeH="0" baseline="-25000" noProof="0" dirty="0">
                <a:ln>
                  <a:noFill/>
                </a:ln>
                <a:solidFill>
                  <a:srgbClr val="2D2DB9"/>
                </a:solidFill>
                <a:effectLst/>
                <a:uLnTx/>
                <a:uFillTx/>
              </a:rPr>
              <a:t>A</a:t>
            </a:r>
            <a:r>
              <a:rPr kumimoji="0" lang="en-US" sz="1800" b="0" i="0" u="none" strike="noStrike" kern="0" cap="none" spc="0" normalizeH="0" baseline="0" noProof="0" dirty="0">
                <a:ln>
                  <a:noFill/>
                </a:ln>
                <a:solidFill>
                  <a:srgbClr val="2D2DB9"/>
                </a:solidFill>
                <a:effectLst/>
                <a:uLnTx/>
                <a:uFillTx/>
              </a:rPr>
              <a:t> ≈ 0 </a:t>
            </a:r>
          </a:p>
        </p:txBody>
      </p:sp>
    </p:spTree>
    <p:extLst>
      <p:ext uri="{BB962C8B-B14F-4D97-AF65-F5344CB8AC3E}">
        <p14:creationId xmlns:p14="http://schemas.microsoft.com/office/powerpoint/2010/main" val="1921035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3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a typeface="ＭＳ Ｐゴシック" pitchFamily="34" charset="-128"/>
              </a:rPr>
              <a:t>Group Problem Solving </a:t>
            </a:r>
            <a:r>
              <a:rPr lang="en-US" altLang="en-US" sz="1000" dirty="0">
                <a:ea typeface="ＭＳ Ｐゴシック" pitchFamily="34" charset="-128"/>
              </a:rPr>
              <a:t>9</a:t>
            </a:r>
            <a:endParaRPr lang="en-US" sz="1000" dirty="0"/>
          </a:p>
        </p:txBody>
      </p:sp>
      <p:pic>
        <p:nvPicPr>
          <p:cNvPr id="21" name="Picture 9" descr="bee29230_p14-074"/>
          <p:cNvPicPr>
            <a:picLocks noChangeAspect="1" noChangeArrowheads="1"/>
          </p:cNvPicPr>
          <p:nvPr/>
        </p:nvPicPr>
        <p:blipFill>
          <a:blip r:embed="rId3"/>
          <a:stretch>
            <a:fillRect/>
          </a:stretch>
        </p:blipFill>
        <p:spPr bwMode="auto">
          <a:xfrm>
            <a:off x="6010275" y="1577751"/>
            <a:ext cx="2792413" cy="2164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 Box 1032"/>
          <p:cNvSpPr txBox="1">
            <a:spLocks noChangeArrowheads="1"/>
          </p:cNvSpPr>
          <p:nvPr/>
        </p:nvSpPr>
        <p:spPr bwMode="auto">
          <a:xfrm>
            <a:off x="476250" y="4532313"/>
            <a:ext cx="84899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400" b="1" i="0" u="none" strike="noStrike" kern="0" cap="none" spc="0" normalizeH="0" baseline="0" noProof="0" dirty="0">
                <a:ln>
                  <a:noFill/>
                </a:ln>
                <a:solidFill>
                  <a:schemeClr val="bg2"/>
                </a:solidFill>
                <a:effectLst/>
                <a:uLnTx/>
                <a:uFillTx/>
                <a:latin typeface="Times New Roman" pitchFamily="18" charset="0"/>
                <a:ea typeface="ＭＳ Ｐゴシック" pitchFamily="34" charset="-128"/>
              </a:rPr>
              <a:t>Use statics to determine the maximum payload during hover</a:t>
            </a:r>
          </a:p>
        </p:txBody>
      </p:sp>
      <p:sp>
        <p:nvSpPr>
          <p:cNvPr id="23" name="Text Box 1032"/>
          <p:cNvSpPr txBox="1">
            <a:spLocks noChangeArrowheads="1"/>
          </p:cNvSpPr>
          <p:nvPr/>
        </p:nvSpPr>
        <p:spPr bwMode="auto">
          <a:xfrm>
            <a:off x="476250" y="1150938"/>
            <a:ext cx="43688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400" b="1" i="0" u="none" strike="noStrike" kern="0" cap="none" spc="0" normalizeH="0" baseline="0" noProof="0" dirty="0">
                <a:ln>
                  <a:noFill/>
                </a:ln>
                <a:solidFill>
                  <a:schemeClr val="bg2"/>
                </a:solidFill>
                <a:effectLst/>
                <a:uLnTx/>
                <a:uFillTx/>
                <a:latin typeface="Times New Roman" pitchFamily="18" charset="0"/>
                <a:ea typeface="ＭＳ Ｐゴシック" pitchFamily="34" charset="-128"/>
              </a:rPr>
              <a:t>Use the relationship for dm/dt to determine the thrust</a:t>
            </a:r>
          </a:p>
        </p:txBody>
      </p:sp>
      <p:graphicFrame>
        <p:nvGraphicFramePr>
          <p:cNvPr id="24" name="Object 2"/>
          <p:cNvGraphicFramePr>
            <a:graphicFrameLocks noChangeAspect="1"/>
          </p:cNvGraphicFramePr>
          <p:nvPr/>
        </p:nvGraphicFramePr>
        <p:xfrm>
          <a:off x="1076325" y="2000250"/>
          <a:ext cx="1703388" cy="623888"/>
        </p:xfrm>
        <a:graphic>
          <a:graphicData uri="http://schemas.openxmlformats.org/presentationml/2006/ole">
            <mc:AlternateContent xmlns:mc="http://schemas.openxmlformats.org/markup-compatibility/2006">
              <mc:Choice xmlns:v="urn:schemas-microsoft-com:vml" Requires="v">
                <p:oleObj spid="_x0000_s47841" name="Equation" r:id="rId4" imgW="964781" imgH="355446" progId="Equation.DSMT4">
                  <p:embed/>
                </p:oleObj>
              </mc:Choice>
              <mc:Fallback>
                <p:oleObj name="Equation" r:id="rId4" imgW="964781" imgH="355446"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325" y="2000250"/>
                        <a:ext cx="1703388" cy="623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Object 24"/>
          <p:cNvGraphicFramePr>
            <a:graphicFrameLocks noChangeAspect="1"/>
          </p:cNvGraphicFramePr>
          <p:nvPr/>
        </p:nvGraphicFramePr>
        <p:xfrm>
          <a:off x="996950" y="5165725"/>
          <a:ext cx="2379663" cy="404813"/>
        </p:xfrm>
        <a:graphic>
          <a:graphicData uri="http://schemas.openxmlformats.org/presentationml/2006/ole">
            <mc:AlternateContent xmlns:mc="http://schemas.openxmlformats.org/markup-compatibility/2006">
              <mc:Choice xmlns:v="urn:schemas-microsoft-com:vml" Requires="v">
                <p:oleObj spid="_x0000_s47842" name="Equation" r:id="rId6" imgW="1346200" imgH="228600" progId="Equation.DSMT4">
                  <p:embed/>
                </p:oleObj>
              </mc:Choice>
              <mc:Fallback>
                <p:oleObj name="Equation" r:id="rId6" imgW="134620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6950" y="5165725"/>
                        <a:ext cx="2379663" cy="404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6" name="Picture 9" descr="arr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1825" y="5168900"/>
            <a:ext cx="322263"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 name="Straight Arrow Connector 26"/>
          <p:cNvCxnSpPr/>
          <p:nvPr/>
        </p:nvCxnSpPr>
        <p:spPr>
          <a:xfrm>
            <a:off x="7466013" y="2292350"/>
            <a:ext cx="0" cy="1692275"/>
          </a:xfrm>
          <a:prstGeom prst="straightConnector1">
            <a:avLst/>
          </a:prstGeom>
          <a:noFill/>
          <a:ln w="57150" cap="flat" cmpd="sng" algn="ctr">
            <a:solidFill>
              <a:srgbClr val="000000"/>
            </a:solidFill>
            <a:prstDash val="solid"/>
            <a:tailEnd type="arrow"/>
          </a:ln>
          <a:effectLst>
            <a:outerShdw blurRad="40000" dist="20000" dir="5400000" rotWithShape="0">
              <a:srgbClr val="000000">
                <a:alpha val="38000"/>
              </a:srgbClr>
            </a:outerShdw>
          </a:effectLst>
        </p:spPr>
      </p:cxnSp>
      <p:cxnSp>
        <p:nvCxnSpPr>
          <p:cNvPr id="28" name="Straight Arrow Connector 27"/>
          <p:cNvCxnSpPr/>
          <p:nvPr/>
        </p:nvCxnSpPr>
        <p:spPr>
          <a:xfrm>
            <a:off x="7767638" y="2990850"/>
            <a:ext cx="0" cy="1189038"/>
          </a:xfrm>
          <a:prstGeom prst="straightConnector1">
            <a:avLst/>
          </a:prstGeom>
          <a:noFill/>
          <a:ln w="57150" cap="flat" cmpd="sng" algn="ctr">
            <a:solidFill>
              <a:srgbClr val="000000"/>
            </a:solidFill>
            <a:prstDash val="solid"/>
            <a:tailEnd type="arrow"/>
          </a:ln>
          <a:effectLst>
            <a:outerShdw blurRad="40000" dist="20000" dir="5400000" rotWithShape="0">
              <a:srgbClr val="000000">
                <a:alpha val="38000"/>
              </a:srgbClr>
            </a:outerShdw>
          </a:effectLst>
        </p:spPr>
      </p:cxnSp>
      <p:cxnSp>
        <p:nvCxnSpPr>
          <p:cNvPr id="29" name="Straight Arrow Connector 28"/>
          <p:cNvCxnSpPr/>
          <p:nvPr/>
        </p:nvCxnSpPr>
        <p:spPr>
          <a:xfrm flipV="1">
            <a:off x="7618413" y="1257300"/>
            <a:ext cx="0" cy="823913"/>
          </a:xfrm>
          <a:prstGeom prst="straightConnector1">
            <a:avLst/>
          </a:prstGeom>
          <a:noFill/>
          <a:ln w="57150" cap="flat" cmpd="sng" algn="ctr">
            <a:solidFill>
              <a:srgbClr val="000000"/>
            </a:solidFill>
            <a:prstDash val="solid"/>
            <a:tailEnd type="arrow"/>
          </a:ln>
          <a:effectLst>
            <a:outerShdw blurRad="40000" dist="20000" dir="5400000" rotWithShape="0">
              <a:srgbClr val="000000">
                <a:alpha val="38000"/>
              </a:srgbClr>
            </a:outerShdw>
          </a:effectLst>
        </p:spPr>
      </p:cxnSp>
      <p:sp>
        <p:nvSpPr>
          <p:cNvPr id="30" name="TextBox 29"/>
          <p:cNvSpPr txBox="1">
            <a:spLocks noChangeArrowheads="1"/>
          </p:cNvSpPr>
          <p:nvPr/>
        </p:nvSpPr>
        <p:spPr bwMode="auto">
          <a:xfrm>
            <a:off x="6894513" y="3771900"/>
            <a:ext cx="7302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800" b="1"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W</a:t>
            </a:r>
            <a:r>
              <a:rPr kumimoji="0" lang="en-US" altLang="en-US" sz="2800" b="1" i="0"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rPr>
              <a:t>H</a:t>
            </a:r>
          </a:p>
        </p:txBody>
      </p:sp>
      <p:sp>
        <p:nvSpPr>
          <p:cNvPr id="31" name="TextBox 30"/>
          <p:cNvSpPr txBox="1">
            <a:spLocks noChangeArrowheads="1"/>
          </p:cNvSpPr>
          <p:nvPr/>
        </p:nvSpPr>
        <p:spPr bwMode="auto">
          <a:xfrm>
            <a:off x="7770813" y="3924300"/>
            <a:ext cx="6889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800" b="1"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W</a:t>
            </a:r>
            <a:r>
              <a:rPr kumimoji="0" lang="en-US" altLang="en-US" sz="2800" b="1" i="0"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rPr>
              <a:t>P</a:t>
            </a:r>
          </a:p>
        </p:txBody>
      </p:sp>
      <p:graphicFrame>
        <p:nvGraphicFramePr>
          <p:cNvPr id="32" name="Object 31"/>
          <p:cNvGraphicFramePr>
            <a:graphicFrameLocks noChangeAspect="1"/>
          </p:cNvGraphicFramePr>
          <p:nvPr/>
        </p:nvGraphicFramePr>
        <p:xfrm>
          <a:off x="720725" y="5803900"/>
          <a:ext cx="4197350" cy="342900"/>
        </p:xfrm>
        <a:graphic>
          <a:graphicData uri="http://schemas.openxmlformats.org/presentationml/2006/ole">
            <mc:AlternateContent xmlns:mc="http://schemas.openxmlformats.org/markup-compatibility/2006">
              <mc:Choice xmlns:v="urn:schemas-microsoft-com:vml" Requires="v">
                <p:oleObj spid="_x0000_s47843" name="Equation" r:id="rId9" imgW="2374560" imgH="203040" progId="Equation.DSMT4">
                  <p:embed/>
                </p:oleObj>
              </mc:Choice>
              <mc:Fallback>
                <p:oleObj name="Equation" r:id="rId9" imgW="2374560" imgH="20304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0725" y="5803900"/>
                        <a:ext cx="419735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 name="Rectangle 32"/>
          <p:cNvSpPr>
            <a:spLocks noChangeArrowheads="1"/>
          </p:cNvSpPr>
          <p:nvPr/>
        </p:nvSpPr>
        <p:spPr bwMode="auto">
          <a:xfrm>
            <a:off x="5842635" y="5726113"/>
            <a:ext cx="16898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W</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 41,400 N </a:t>
            </a:r>
          </a:p>
        </p:txBody>
      </p:sp>
      <p:sp>
        <p:nvSpPr>
          <p:cNvPr id="34" name="Rectangle 33"/>
          <p:cNvSpPr/>
          <p:nvPr/>
        </p:nvSpPr>
        <p:spPr>
          <a:xfrm>
            <a:off x="5813425" y="5684838"/>
            <a:ext cx="1674813" cy="525462"/>
          </a:xfrm>
          <a:prstGeom prst="rect">
            <a:avLst/>
          </a:prstGeom>
          <a:noFill/>
          <a:ln w="9525" cap="flat" cmpd="sng" algn="ctr">
            <a:solidFill>
              <a:srgbClr val="FF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84868"/>
              </a:solidFill>
              <a:effectLst/>
              <a:uLnTx/>
              <a:uFillTx/>
              <a:latin typeface="Times New Roman"/>
              <a:ea typeface="+mn-ea"/>
              <a:cs typeface="+mn-cs"/>
            </a:endParaRPr>
          </a:p>
        </p:txBody>
      </p:sp>
      <p:pic>
        <p:nvPicPr>
          <p:cNvPr id="35" name="Picture 34" descr="Picture6.png"/>
          <p:cNvPicPr>
            <a:picLocks noChangeAspect="1"/>
          </p:cNvPicPr>
          <p:nvPr/>
        </p:nvPicPr>
        <p:blipFill>
          <a:blip r:embed="rId11"/>
          <a:stretch>
            <a:fillRect/>
          </a:stretch>
        </p:blipFill>
        <p:spPr>
          <a:xfrm>
            <a:off x="4014268" y="1972082"/>
            <a:ext cx="1267863" cy="627836"/>
          </a:xfrm>
          <a:prstGeom prst="rect">
            <a:avLst/>
          </a:prstGeom>
        </p:spPr>
      </p:pic>
      <p:pic>
        <p:nvPicPr>
          <p:cNvPr id="36" name="Picture 35" descr="Picture6.png"/>
          <p:cNvPicPr>
            <a:picLocks noChangeAspect="1"/>
          </p:cNvPicPr>
          <p:nvPr/>
        </p:nvPicPr>
        <p:blipFill>
          <a:blip r:embed="rId12"/>
          <a:stretch>
            <a:fillRect/>
          </a:stretch>
        </p:blipFill>
        <p:spPr>
          <a:xfrm>
            <a:off x="1034953" y="2789742"/>
            <a:ext cx="3797494" cy="1469015"/>
          </a:xfrm>
          <a:prstGeom prst="rect">
            <a:avLst/>
          </a:prstGeom>
        </p:spPr>
      </p:pic>
    </p:spTree>
    <p:extLst>
      <p:ext uri="{BB962C8B-B14F-4D97-AF65-F5344CB8AC3E}">
        <p14:creationId xmlns:p14="http://schemas.microsoft.com/office/powerpoint/2010/main" val="12260280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0" grpId="0"/>
      <p:bldP spid="31" grpId="0"/>
      <p:bldP spid="33" grpId="0"/>
      <p:bldP spid="3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4000" b="1" dirty="0">
                <a:ea typeface="ＭＳ Ｐゴシック" pitchFamily="34" charset="-128"/>
              </a:rPr>
              <a:t>Concept Question </a:t>
            </a:r>
            <a:r>
              <a:rPr lang="en-US" altLang="en-US" sz="1000" dirty="0">
                <a:ea typeface="ＭＳ Ｐゴシック" pitchFamily="34" charset="-128"/>
              </a:rPr>
              <a:t>5</a:t>
            </a:r>
            <a:endParaRPr lang="en-US" sz="1000"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3911" y="1151546"/>
            <a:ext cx="3563343" cy="2760676"/>
          </a:xfrm>
          <a:prstGeom prst="rect">
            <a:avLst/>
          </a:prstGeom>
        </p:spPr>
      </p:pic>
      <p:sp>
        <p:nvSpPr>
          <p:cNvPr id="3" name="Content Placeholder 2"/>
          <p:cNvSpPr>
            <a:spLocks noGrp="1"/>
          </p:cNvSpPr>
          <p:nvPr>
            <p:ph idx="1"/>
          </p:nvPr>
        </p:nvSpPr>
        <p:spPr>
          <a:xfrm>
            <a:off x="457200" y="1219200"/>
            <a:ext cx="4267200" cy="2286000"/>
          </a:xfrm>
        </p:spPr>
        <p:txBody>
          <a:bodyPr/>
          <a:lstStyle/>
          <a:p>
            <a:pPr indent="-457200">
              <a:spcBef>
                <a:spcPts val="1500"/>
              </a:spcBef>
            </a:pPr>
            <a:r>
              <a:rPr lang="en-US" altLang="en-US" b="1" dirty="0">
                <a:solidFill>
                  <a:srgbClr val="AD0B1E"/>
                </a:solidFill>
              </a:rPr>
              <a:t>Reflect and Think:</a:t>
            </a:r>
            <a:br>
              <a:rPr lang="en-US" altLang="en-US" dirty="0">
                <a:solidFill>
                  <a:srgbClr val="AD0B1E"/>
                </a:solidFill>
              </a:rPr>
            </a:br>
            <a:r>
              <a:rPr lang="en-US" altLang="en-US" b="1" dirty="0">
                <a:solidFill>
                  <a:srgbClr val="AD0B1E"/>
                </a:solidFill>
              </a:rPr>
              <a:t>In the previous problem with the maximum payload attached, what happens if the helicopter tilts (or pitches) forward?</a:t>
            </a:r>
          </a:p>
        </p:txBody>
      </p:sp>
      <p:sp>
        <p:nvSpPr>
          <p:cNvPr id="6" name="Content Placeholder 5"/>
          <p:cNvSpPr>
            <a:spLocks noGrp="1"/>
          </p:cNvSpPr>
          <p:nvPr>
            <p:ph idx="13"/>
          </p:nvPr>
        </p:nvSpPr>
        <p:spPr>
          <a:xfrm>
            <a:off x="685800" y="3886200"/>
            <a:ext cx="6183021" cy="457200"/>
          </a:xfrm>
        </p:spPr>
        <p:txBody>
          <a:bodyPr/>
          <a:lstStyle/>
          <a:p>
            <a:r>
              <a:rPr lang="en-US" altLang="en-US" dirty="0"/>
              <a:t>a) The area of displaced air becomes smaller.</a:t>
            </a:r>
          </a:p>
        </p:txBody>
      </p:sp>
      <p:sp>
        <p:nvSpPr>
          <p:cNvPr id="7" name="Content Placeholder 6"/>
          <p:cNvSpPr>
            <a:spLocks noGrp="1"/>
          </p:cNvSpPr>
          <p:nvPr>
            <p:ph idx="14"/>
          </p:nvPr>
        </p:nvSpPr>
        <p:spPr>
          <a:xfrm>
            <a:off x="685800" y="4267200"/>
            <a:ext cx="6183021" cy="457200"/>
          </a:xfrm>
        </p:spPr>
        <p:txBody>
          <a:bodyPr/>
          <a:lstStyle/>
          <a:p>
            <a:r>
              <a:rPr lang="en-US" altLang="en-US" dirty="0"/>
              <a:t>b) The volume of displaced air becomes smaller.</a:t>
            </a:r>
          </a:p>
        </p:txBody>
      </p:sp>
      <p:sp>
        <p:nvSpPr>
          <p:cNvPr id="8" name="Content Placeholder 7"/>
          <p:cNvSpPr>
            <a:spLocks noGrp="1"/>
          </p:cNvSpPr>
          <p:nvPr>
            <p:ph idx="15"/>
          </p:nvPr>
        </p:nvSpPr>
        <p:spPr>
          <a:xfrm>
            <a:off x="685800" y="4648200"/>
            <a:ext cx="6183021" cy="457200"/>
          </a:xfrm>
        </p:spPr>
        <p:txBody>
          <a:bodyPr/>
          <a:lstStyle/>
          <a:p>
            <a:r>
              <a:rPr lang="en-US" altLang="en-US" dirty="0"/>
              <a:t>c) The helicopter will accelerate upward.</a:t>
            </a:r>
          </a:p>
        </p:txBody>
      </p:sp>
      <p:sp>
        <p:nvSpPr>
          <p:cNvPr id="9" name="Content Placeholder 8"/>
          <p:cNvSpPr>
            <a:spLocks noGrp="1"/>
          </p:cNvSpPr>
          <p:nvPr>
            <p:ph idx="16"/>
          </p:nvPr>
        </p:nvSpPr>
        <p:spPr>
          <a:xfrm>
            <a:off x="685800" y="5029200"/>
            <a:ext cx="6183021" cy="457200"/>
          </a:xfrm>
        </p:spPr>
        <p:txBody>
          <a:bodyPr/>
          <a:lstStyle/>
          <a:p>
            <a:r>
              <a:rPr lang="en-US" altLang="en-US" dirty="0"/>
              <a:t>d) The helicopter will accelerate forward.</a:t>
            </a:r>
          </a:p>
        </p:txBody>
      </p:sp>
    </p:spTree>
    <p:extLst>
      <p:ext uri="{BB962C8B-B14F-4D97-AF65-F5344CB8AC3E}">
        <p14:creationId xmlns:p14="http://schemas.microsoft.com/office/powerpoint/2010/main" val="29813635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4000" b="1" dirty="0">
                <a:ea typeface="ＭＳ Ｐゴシック" pitchFamily="34" charset="-128"/>
              </a:rPr>
              <a:t>Concept Question </a:t>
            </a:r>
            <a:r>
              <a:rPr lang="en-US" altLang="en-US" sz="1000" dirty="0">
                <a:ea typeface="ＭＳ Ｐゴシック" pitchFamily="34" charset="-128"/>
              </a:rPr>
              <a:t>6</a:t>
            </a:r>
            <a:endParaRPr lang="en-US" sz="1000"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400" y="1154886"/>
            <a:ext cx="3563343" cy="2760676"/>
          </a:xfrm>
          <a:prstGeom prst="rect">
            <a:avLst/>
          </a:prstGeom>
        </p:spPr>
      </p:pic>
      <p:sp>
        <p:nvSpPr>
          <p:cNvPr id="3" name="Content Placeholder 2"/>
          <p:cNvSpPr>
            <a:spLocks noGrp="1"/>
          </p:cNvSpPr>
          <p:nvPr>
            <p:ph idx="1"/>
          </p:nvPr>
        </p:nvSpPr>
        <p:spPr>
          <a:xfrm>
            <a:off x="457200" y="1216230"/>
            <a:ext cx="4343400" cy="2356624"/>
          </a:xfrm>
        </p:spPr>
        <p:txBody>
          <a:bodyPr/>
          <a:lstStyle/>
          <a:p>
            <a:r>
              <a:rPr lang="en-US" altLang="en-US" b="1" dirty="0">
                <a:solidFill>
                  <a:srgbClr val="AD0B1E"/>
                </a:solidFill>
              </a:rPr>
              <a:t>Reflect and Think:</a:t>
            </a:r>
            <a:br>
              <a:rPr lang="en-US" altLang="en-US" dirty="0">
                <a:solidFill>
                  <a:srgbClr val="AD0B1E"/>
                </a:solidFill>
              </a:rPr>
            </a:br>
            <a:r>
              <a:rPr lang="en-US" altLang="en-US" b="1" dirty="0">
                <a:solidFill>
                  <a:srgbClr val="AD0B1E"/>
                </a:solidFill>
              </a:rPr>
              <a:t>In the previous problem with the maximum payload attached, what happens if the helicopter tilts (or pitches) forward?</a:t>
            </a:r>
          </a:p>
        </p:txBody>
      </p:sp>
      <p:sp>
        <p:nvSpPr>
          <p:cNvPr id="6" name="Content Placeholder 5"/>
          <p:cNvSpPr>
            <a:spLocks noGrp="1"/>
          </p:cNvSpPr>
          <p:nvPr>
            <p:ph idx="13"/>
          </p:nvPr>
        </p:nvSpPr>
        <p:spPr>
          <a:xfrm>
            <a:off x="685800" y="3886200"/>
            <a:ext cx="6183021" cy="457200"/>
          </a:xfrm>
        </p:spPr>
        <p:txBody>
          <a:bodyPr/>
          <a:lstStyle/>
          <a:p>
            <a:r>
              <a:rPr lang="en-US" altLang="en-US" dirty="0"/>
              <a:t>a) The area of displaced air becomes smaller.</a:t>
            </a:r>
          </a:p>
        </p:txBody>
      </p:sp>
      <p:sp>
        <p:nvSpPr>
          <p:cNvPr id="7" name="Content Placeholder 6"/>
          <p:cNvSpPr>
            <a:spLocks noGrp="1"/>
          </p:cNvSpPr>
          <p:nvPr>
            <p:ph idx="14"/>
          </p:nvPr>
        </p:nvSpPr>
        <p:spPr>
          <a:xfrm>
            <a:off x="685800" y="4267200"/>
            <a:ext cx="6183021" cy="457200"/>
          </a:xfrm>
        </p:spPr>
        <p:txBody>
          <a:bodyPr/>
          <a:lstStyle/>
          <a:p>
            <a:r>
              <a:rPr lang="en-US" altLang="en-US" dirty="0"/>
              <a:t>b) The volume of displaced air becomes smaller.</a:t>
            </a:r>
          </a:p>
        </p:txBody>
      </p:sp>
      <p:sp>
        <p:nvSpPr>
          <p:cNvPr id="8" name="Content Placeholder 7"/>
          <p:cNvSpPr>
            <a:spLocks noGrp="1"/>
          </p:cNvSpPr>
          <p:nvPr>
            <p:ph idx="15"/>
          </p:nvPr>
        </p:nvSpPr>
        <p:spPr>
          <a:xfrm>
            <a:off x="685800" y="4648200"/>
            <a:ext cx="6183021" cy="457200"/>
          </a:xfrm>
        </p:spPr>
        <p:txBody>
          <a:bodyPr/>
          <a:lstStyle/>
          <a:p>
            <a:r>
              <a:rPr lang="en-US" altLang="en-US" dirty="0"/>
              <a:t>c) The helicopter will accelerate upward.</a:t>
            </a:r>
          </a:p>
        </p:txBody>
      </p:sp>
      <p:sp>
        <p:nvSpPr>
          <p:cNvPr id="9" name="Content Placeholder 8"/>
          <p:cNvSpPr>
            <a:spLocks noGrp="1"/>
          </p:cNvSpPr>
          <p:nvPr>
            <p:ph idx="16"/>
          </p:nvPr>
        </p:nvSpPr>
        <p:spPr>
          <a:xfrm>
            <a:off x="685801" y="5105400"/>
            <a:ext cx="5410200" cy="457200"/>
          </a:xfrm>
          <a:ln>
            <a:solidFill>
              <a:srgbClr val="AD0B1E"/>
            </a:solidFill>
          </a:ln>
        </p:spPr>
        <p:txBody>
          <a:bodyPr/>
          <a:lstStyle/>
          <a:p>
            <a:r>
              <a:rPr lang="en-US" altLang="en-US" dirty="0"/>
              <a:t>d) The helicopter will accelerate forward.</a:t>
            </a:r>
          </a:p>
        </p:txBody>
      </p:sp>
      <p:sp>
        <p:nvSpPr>
          <p:cNvPr id="11" name="Content Placeholder 7"/>
          <p:cNvSpPr>
            <a:spLocks noGrp="1"/>
          </p:cNvSpPr>
          <p:nvPr>
            <p:ph idx="15"/>
          </p:nvPr>
        </p:nvSpPr>
        <p:spPr>
          <a:xfrm>
            <a:off x="2590800" y="5943600"/>
            <a:ext cx="6039457" cy="457200"/>
          </a:xfrm>
        </p:spPr>
        <p:txBody>
          <a:bodyPr/>
          <a:lstStyle/>
          <a:p>
            <a:r>
              <a:rPr lang="en-US" dirty="0">
                <a:solidFill>
                  <a:srgbClr val="2D2DB9"/>
                </a:solidFill>
              </a:rPr>
              <a:t>*The helicopter will also accelerate downward</a:t>
            </a:r>
          </a:p>
        </p:txBody>
      </p:sp>
    </p:spTree>
    <p:extLst>
      <p:ext uri="{BB962C8B-B14F-4D97-AF65-F5344CB8AC3E}">
        <p14:creationId xmlns:p14="http://schemas.microsoft.com/office/powerpoint/2010/main" val="25489461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286000"/>
            <a:ext cx="6705600" cy="2209799"/>
          </a:xfrm>
        </p:spPr>
        <p:txBody>
          <a:bodyPr anchor="ctr"/>
          <a:lstStyle/>
          <a:p>
            <a:pPr algn="ctr"/>
            <a:r>
              <a:rPr lang="en-US" sz="4000" cap="none" dirty="0">
                <a:solidFill>
                  <a:srgbClr val="AD0B1E"/>
                </a:solidFill>
                <a:latin typeface="Times New Roman" panose="02020603050405020304" pitchFamily="18" charset="0"/>
                <a:ea typeface="Tahoma" panose="020B0604030504040204" pitchFamily="34" charset="0"/>
                <a:cs typeface="Times New Roman" panose="02020603050405020304" pitchFamily="18" charset="0"/>
              </a:rPr>
              <a:t>End of Chapter 1</a:t>
            </a:r>
            <a:r>
              <a:rPr lang="en-US" sz="4000" dirty="0">
                <a:solidFill>
                  <a:srgbClr val="AD0B1E"/>
                </a:solidFill>
                <a:latin typeface="Times New Roman" panose="02020603050405020304" pitchFamily="18" charset="0"/>
                <a:ea typeface="Tahoma" panose="020B0604030504040204" pitchFamily="34" charset="0"/>
                <a:cs typeface="Times New Roman" panose="02020603050405020304" pitchFamily="18" charset="0"/>
              </a:rPr>
              <a:t>4</a:t>
            </a:r>
            <a:endParaRPr lang="en-IN" sz="4000" cap="none" dirty="0">
              <a:solidFill>
                <a:srgbClr val="AD0B1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1702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p:nvPr>
        </p:nvSpPr>
        <p:spPr/>
        <p:txBody>
          <a:bodyPr/>
          <a:lstStyle/>
          <a:p>
            <a:r>
              <a:rPr lang="en-US" altLang="en-US" sz="4000" b="1" dirty="0">
                <a:ea typeface="ＭＳ Ｐゴシック" pitchFamily="34" charset="-128"/>
              </a:rPr>
              <a:t>Introduction</a:t>
            </a:r>
            <a:endParaRPr lang="en-IN" sz="4000" b="1" dirty="0"/>
          </a:p>
        </p:txBody>
      </p:sp>
      <p:sp>
        <p:nvSpPr>
          <p:cNvPr id="8" name="Content Placeholder 7"/>
          <p:cNvSpPr>
            <a:spLocks noGrp="1"/>
          </p:cNvSpPr>
          <p:nvPr>
            <p:ph sz="quarter" idx="12"/>
          </p:nvPr>
        </p:nvSpPr>
        <p:spPr>
          <a:xfrm>
            <a:off x="533400" y="1066800"/>
            <a:ext cx="8153400" cy="457200"/>
          </a:xfrm>
        </p:spPr>
        <p:txBody>
          <a:bodyPr/>
          <a:lstStyle/>
          <a:p>
            <a:pPr marL="291600" indent="-291600">
              <a:buFont typeface="Arial" panose="020B0604020202020204" pitchFamily="34" charset="0"/>
              <a:buChar char="•"/>
            </a:pPr>
            <a:r>
              <a:rPr lang="en-US" altLang="en-US" sz="2000" dirty="0"/>
              <a:t>In the current chapter, you will study the motion of </a:t>
            </a:r>
            <a:r>
              <a:rPr lang="en-US" altLang="en-US" sz="2000" i="1" dirty="0"/>
              <a:t>systems of particles</a:t>
            </a:r>
            <a:r>
              <a:rPr lang="en-US" altLang="en-US" sz="2000" dirty="0"/>
              <a:t>.</a:t>
            </a:r>
            <a:endParaRPr lang="en-IN" sz="2000" dirty="0"/>
          </a:p>
        </p:txBody>
      </p:sp>
      <p:sp>
        <p:nvSpPr>
          <p:cNvPr id="7" name="Content Placeholder 6"/>
          <p:cNvSpPr>
            <a:spLocks noGrp="1"/>
          </p:cNvSpPr>
          <p:nvPr>
            <p:ph sz="quarter" idx="13"/>
          </p:nvPr>
        </p:nvSpPr>
        <p:spPr>
          <a:xfrm>
            <a:off x="533400" y="1676400"/>
            <a:ext cx="8153400" cy="1279842"/>
          </a:xfrm>
        </p:spPr>
        <p:txBody>
          <a:bodyPr/>
          <a:lstStyle/>
          <a:p>
            <a:pPr marL="291600" indent="-291600">
              <a:buFont typeface="Arial" panose="020B0604020202020204" pitchFamily="34" charset="0"/>
              <a:buChar char="•"/>
            </a:pPr>
            <a:r>
              <a:rPr lang="en-US" altLang="en-US" sz="2000" dirty="0"/>
              <a:t>The </a:t>
            </a:r>
            <a:r>
              <a:rPr lang="en-US" altLang="en-US" sz="2000" i="1" dirty="0"/>
              <a:t>effective force</a:t>
            </a:r>
            <a:r>
              <a:rPr lang="en-US" altLang="en-US" sz="2000" dirty="0"/>
              <a:t> of a particle is defined as the product of it mass and acceleration. It will be shown that the </a:t>
            </a:r>
            <a:r>
              <a:rPr lang="en-US" altLang="en-US" sz="2000" i="1" dirty="0"/>
              <a:t>system of external forces</a:t>
            </a:r>
            <a:r>
              <a:rPr lang="en-US" altLang="en-US" sz="2000" dirty="0"/>
              <a:t> acting on a system of particles is equipollent with the system of </a:t>
            </a:r>
            <a:r>
              <a:rPr lang="en-US" altLang="en-US" sz="2000" i="1" dirty="0"/>
              <a:t>m</a:t>
            </a:r>
            <a:r>
              <a:rPr lang="en-US" altLang="en-US" sz="2000" baseline="-25000" dirty="0"/>
              <a:t>i</a:t>
            </a:r>
            <a:r>
              <a:rPr lang="en-US" altLang="en-US" sz="2000" b="1" dirty="0"/>
              <a:t>a</a:t>
            </a:r>
            <a:r>
              <a:rPr lang="en-US" altLang="en-US" sz="2000" baseline="-25000" dirty="0"/>
              <a:t>i</a:t>
            </a:r>
            <a:r>
              <a:rPr lang="en-US" altLang="en-US" sz="2000" dirty="0"/>
              <a:t> for the various particles.</a:t>
            </a:r>
            <a:endParaRPr lang="en-IN" sz="2000" dirty="0"/>
          </a:p>
        </p:txBody>
      </p:sp>
      <p:sp>
        <p:nvSpPr>
          <p:cNvPr id="3" name="Content Placeholder 2"/>
          <p:cNvSpPr>
            <a:spLocks noGrp="1"/>
          </p:cNvSpPr>
          <p:nvPr>
            <p:ph sz="quarter" idx="14"/>
          </p:nvPr>
        </p:nvSpPr>
        <p:spPr>
          <a:xfrm>
            <a:off x="533400" y="3142170"/>
            <a:ext cx="8153400" cy="701040"/>
          </a:xfrm>
        </p:spPr>
        <p:txBody>
          <a:bodyPr/>
          <a:lstStyle/>
          <a:p>
            <a:pPr marL="291600" indent="-291600">
              <a:buFont typeface="Arial" panose="020B0604020202020204" pitchFamily="34" charset="0"/>
              <a:buChar char="•"/>
            </a:pPr>
            <a:r>
              <a:rPr lang="en-US" altLang="en-US" sz="2000" dirty="0"/>
              <a:t>The </a:t>
            </a:r>
            <a:r>
              <a:rPr lang="en-US" altLang="en-US" sz="2000" i="1" dirty="0"/>
              <a:t>mass center</a:t>
            </a:r>
            <a:r>
              <a:rPr lang="en-US" altLang="en-US" sz="2000" dirty="0"/>
              <a:t> of a system of particles will be defined and its motion described.</a:t>
            </a:r>
            <a:endParaRPr lang="en-IN" sz="2000" dirty="0"/>
          </a:p>
        </p:txBody>
      </p:sp>
      <p:sp>
        <p:nvSpPr>
          <p:cNvPr id="6" name="Content Placeholder 5"/>
          <p:cNvSpPr>
            <a:spLocks noGrp="1"/>
          </p:cNvSpPr>
          <p:nvPr>
            <p:ph sz="quarter" idx="15"/>
          </p:nvPr>
        </p:nvSpPr>
        <p:spPr>
          <a:xfrm>
            <a:off x="533400" y="4010850"/>
            <a:ext cx="8153400" cy="1127760"/>
          </a:xfrm>
        </p:spPr>
        <p:txBody>
          <a:bodyPr/>
          <a:lstStyle/>
          <a:p>
            <a:pPr marL="291600" indent="-291600">
              <a:lnSpc>
                <a:spcPct val="90000"/>
              </a:lnSpc>
              <a:spcBef>
                <a:spcPts val="1000"/>
              </a:spcBef>
              <a:spcAft>
                <a:spcPts val="0"/>
              </a:spcAft>
              <a:buFont typeface="Arial" panose="020B0604020202020204" pitchFamily="34" charset="0"/>
              <a:buChar char="•"/>
            </a:pPr>
            <a:r>
              <a:rPr lang="en-US" altLang="en-US" sz="2000" dirty="0"/>
              <a:t>Application of the </a:t>
            </a:r>
            <a:r>
              <a:rPr lang="en-US" altLang="en-US" sz="2000" i="1" dirty="0"/>
              <a:t>work-energy principle</a:t>
            </a:r>
            <a:r>
              <a:rPr lang="en-US" altLang="en-US" sz="2000" dirty="0"/>
              <a:t> and the </a:t>
            </a:r>
            <a:r>
              <a:rPr lang="en-US" altLang="en-US" sz="2000" i="1" dirty="0"/>
              <a:t>impulse-momentum principle</a:t>
            </a:r>
            <a:r>
              <a:rPr lang="en-US" altLang="en-US" sz="2000" dirty="0"/>
              <a:t> to a system of particles will be described. Result obtained are also applicable to a system of rigidly connected particles, i.e., a </a:t>
            </a:r>
            <a:r>
              <a:rPr lang="en-US" altLang="en-US" sz="2000" i="1" dirty="0"/>
              <a:t>rigid body</a:t>
            </a:r>
            <a:r>
              <a:rPr lang="en-US" altLang="en-US" sz="2000" dirty="0"/>
              <a:t>.</a:t>
            </a:r>
            <a:endParaRPr lang="en-IN" sz="2000" dirty="0"/>
          </a:p>
        </p:txBody>
      </p:sp>
      <p:sp>
        <p:nvSpPr>
          <p:cNvPr id="4" name="Content Placeholder 3"/>
          <p:cNvSpPr>
            <a:spLocks noGrp="1"/>
          </p:cNvSpPr>
          <p:nvPr>
            <p:ph sz="quarter" idx="10"/>
          </p:nvPr>
        </p:nvSpPr>
        <p:spPr>
          <a:xfrm>
            <a:off x="533400" y="5324538"/>
            <a:ext cx="8153400" cy="716280"/>
          </a:xfrm>
        </p:spPr>
        <p:txBody>
          <a:bodyPr/>
          <a:lstStyle/>
          <a:p>
            <a:pPr marL="291600" indent="-291600">
              <a:lnSpc>
                <a:spcPct val="90000"/>
              </a:lnSpc>
              <a:spcBef>
                <a:spcPts val="1000"/>
              </a:spcBef>
              <a:spcAft>
                <a:spcPts val="0"/>
              </a:spcAft>
              <a:buFont typeface="Arial" panose="020B0604020202020204" pitchFamily="34" charset="0"/>
              <a:buChar char="•"/>
            </a:pPr>
            <a:r>
              <a:rPr lang="en-US" altLang="en-US" sz="2000" dirty="0"/>
              <a:t>Analysis methods will be presented for </a:t>
            </a:r>
            <a:r>
              <a:rPr lang="en-US" altLang="en-US" sz="2000" i="1" dirty="0"/>
              <a:t>variable systems of particles</a:t>
            </a:r>
            <a:r>
              <a:rPr lang="en-US" altLang="en-US" sz="2000" dirty="0"/>
              <a:t>, i.e., systems in which the particles included in the system change.</a:t>
            </a:r>
            <a:endParaRPr lang="en-IN" sz="2000" dirty="0"/>
          </a:p>
        </p:txBody>
      </p:sp>
    </p:spTree>
    <p:extLst>
      <p:ext uri="{BB962C8B-B14F-4D97-AF65-F5344CB8AC3E}">
        <p14:creationId xmlns:p14="http://schemas.microsoft.com/office/powerpoint/2010/main" val="1236112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3" grpId="0" build="p"/>
      <p:bldP spid="6" grpId="0" build="p"/>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43435"/>
            <a:ext cx="8305800" cy="609600"/>
          </a:xfrm>
        </p:spPr>
        <p:txBody>
          <a:bodyPr/>
          <a:lstStyle/>
          <a:p>
            <a:r>
              <a:rPr lang="en-US" altLang="en-US" sz="2800" b="1" dirty="0">
                <a:ea typeface="ＭＳ Ｐゴシック" pitchFamily="34" charset="-128"/>
              </a:rPr>
              <a:t>Applying Newton’s Law and Momentum Principles </a:t>
            </a:r>
            <a:r>
              <a:rPr lang="en-US" altLang="en-US" sz="1000" dirty="0">
                <a:ea typeface="ＭＳ Ｐゴシック" pitchFamily="34" charset="-128"/>
              </a:rPr>
              <a:t>1</a:t>
            </a:r>
            <a:endParaRPr lang="en-IN" sz="10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437" y="1037933"/>
            <a:ext cx="3584904" cy="2743149"/>
          </a:xfrm>
          <a:prstGeom prst="rect">
            <a:avLst/>
          </a:prstGeom>
        </p:spPr>
      </p:pic>
      <p:sp>
        <p:nvSpPr>
          <p:cNvPr id="4" name="Content Placeholder 3"/>
          <p:cNvSpPr>
            <a:spLocks noGrp="1"/>
          </p:cNvSpPr>
          <p:nvPr>
            <p:ph idx="1"/>
          </p:nvPr>
        </p:nvSpPr>
        <p:spPr>
          <a:xfrm>
            <a:off x="4495800" y="1080250"/>
            <a:ext cx="4419600" cy="685800"/>
          </a:xfrm>
        </p:spPr>
        <p:txBody>
          <a:bodyPr/>
          <a:lstStyle/>
          <a:p>
            <a:pPr marL="291600" indent="-291600">
              <a:lnSpc>
                <a:spcPct val="90000"/>
              </a:lnSpc>
              <a:spcBef>
                <a:spcPts val="1000"/>
              </a:spcBef>
              <a:spcAft>
                <a:spcPts val="0"/>
              </a:spcAft>
              <a:buFont typeface="Arial" panose="020B0604020202020204" pitchFamily="34" charset="0"/>
              <a:buChar char="•"/>
            </a:pPr>
            <a:r>
              <a:rPr lang="en-US" altLang="en-US" sz="2000" dirty="0"/>
              <a:t>Newton’s second law for each particle </a:t>
            </a:r>
            <a:r>
              <a:rPr lang="en-US" altLang="en-US" sz="2000" i="1" dirty="0"/>
              <a:t>P</a:t>
            </a:r>
            <a:r>
              <a:rPr lang="en-US" altLang="en-US" sz="2000" i="1" baseline="-25000" dirty="0"/>
              <a:t>i</a:t>
            </a:r>
            <a:r>
              <a:rPr lang="en-US" altLang="en-US" sz="2000" dirty="0"/>
              <a:t> in a system of </a:t>
            </a:r>
            <a:r>
              <a:rPr lang="en-US" altLang="en-US" sz="2000" i="1" dirty="0"/>
              <a:t>n </a:t>
            </a:r>
            <a:r>
              <a:rPr lang="en-US" altLang="en-US" sz="2000" dirty="0"/>
              <a:t>particles,</a:t>
            </a:r>
            <a:endParaRPr lang="en-IN" sz="2000" dirty="0"/>
          </a:p>
        </p:txBody>
      </p:sp>
      <p:graphicFrame>
        <p:nvGraphicFramePr>
          <p:cNvPr id="7" name="Object 6"/>
          <p:cNvGraphicFramePr>
            <a:graphicFrameLocks noChangeAspect="1"/>
          </p:cNvGraphicFramePr>
          <p:nvPr>
            <p:extLst>
              <p:ext uri="{D42A27DB-BD31-4B8C-83A1-F6EECF244321}">
                <p14:modId xmlns:p14="http://schemas.microsoft.com/office/powerpoint/2010/main" val="3976280881"/>
              </p:ext>
            </p:extLst>
          </p:nvPr>
        </p:nvGraphicFramePr>
        <p:xfrm>
          <a:off x="4798509" y="1836305"/>
          <a:ext cx="4026906" cy="2117190"/>
        </p:xfrm>
        <a:graphic>
          <a:graphicData uri="http://schemas.openxmlformats.org/presentationml/2006/ole">
            <mc:AlternateContent xmlns:mc="http://schemas.openxmlformats.org/markup-compatibility/2006">
              <mc:Choice xmlns:v="urn:schemas-microsoft-com:vml" Requires="v">
                <p:oleObj spid="_x0000_s22689" name="Equation" r:id="rId5" imgW="2705040" imgH="1422360" progId="Equation.DSMT4">
                  <p:embed/>
                </p:oleObj>
              </mc:Choice>
              <mc:Fallback>
                <p:oleObj name="Equation" r:id="rId5" imgW="2705040" imgH="1422360" progId="Equation.DSMT4">
                  <p:embed/>
                  <p:pic>
                    <p:nvPicPr>
                      <p:cNvPr id="0" name=""/>
                      <p:cNvPicPr/>
                      <p:nvPr/>
                    </p:nvPicPr>
                    <p:blipFill>
                      <a:blip r:embed="rId6"/>
                      <a:stretch>
                        <a:fillRect/>
                      </a:stretch>
                    </p:blipFill>
                    <p:spPr>
                      <a:xfrm>
                        <a:off x="4798509" y="1836305"/>
                        <a:ext cx="4026906" cy="2117190"/>
                      </a:xfrm>
                      <a:prstGeom prst="rect">
                        <a:avLst/>
                      </a:prstGeom>
                    </p:spPr>
                  </p:pic>
                </p:oleObj>
              </mc:Fallback>
            </mc:AlternateContent>
          </a:graphicData>
        </a:graphic>
      </p:graphicFrame>
      <p:sp>
        <p:nvSpPr>
          <p:cNvPr id="9" name="Content Placeholder 8"/>
          <p:cNvSpPr>
            <a:spLocks noGrp="1"/>
          </p:cNvSpPr>
          <p:nvPr>
            <p:ph idx="13"/>
          </p:nvPr>
        </p:nvSpPr>
        <p:spPr>
          <a:xfrm>
            <a:off x="4495800" y="4184280"/>
            <a:ext cx="4191000" cy="952500"/>
          </a:xfrm>
        </p:spPr>
        <p:txBody>
          <a:bodyPr/>
          <a:lstStyle/>
          <a:p>
            <a:pPr marL="291600" indent="-291600">
              <a:lnSpc>
                <a:spcPct val="90000"/>
              </a:lnSpc>
              <a:spcBef>
                <a:spcPts val="1000"/>
              </a:spcBef>
              <a:spcAft>
                <a:spcPts val="0"/>
              </a:spcAft>
              <a:buFont typeface="Arial" panose="020B0604020202020204" pitchFamily="34" charset="0"/>
              <a:buChar char="•"/>
            </a:pPr>
            <a:r>
              <a:rPr lang="en-US" altLang="en-US" sz="2000" dirty="0"/>
              <a:t>The system of external and internal forces on a particle is </a:t>
            </a:r>
            <a:r>
              <a:rPr lang="en-US" altLang="en-US" sz="2000" i="1" dirty="0"/>
              <a:t>equivalent</a:t>
            </a:r>
            <a:r>
              <a:rPr lang="en-US" altLang="en-US" sz="2000" dirty="0"/>
              <a:t> to the effective force of the particle.</a:t>
            </a:r>
            <a:endParaRPr lang="en-IN" sz="2000" dirty="0"/>
          </a:p>
        </p:txBody>
      </p:sp>
      <p:pic>
        <p:nvPicPr>
          <p:cNvPr id="5" name="Picture 4" descr="The sum of the internal forces (forces due to particles in the system acting on other particles in the system) is zero."/>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3399" y="4322483"/>
            <a:ext cx="3750325" cy="1975227"/>
          </a:xfrm>
          <a:prstGeom prst="rect">
            <a:avLst/>
          </a:prstGeom>
        </p:spPr>
      </p:pic>
      <p:sp>
        <p:nvSpPr>
          <p:cNvPr id="10" name="Content Placeholder 9"/>
          <p:cNvSpPr>
            <a:spLocks noGrp="1"/>
          </p:cNvSpPr>
          <p:nvPr>
            <p:ph idx="14"/>
          </p:nvPr>
        </p:nvSpPr>
        <p:spPr>
          <a:xfrm>
            <a:off x="4495800" y="5334000"/>
            <a:ext cx="4191000" cy="1143000"/>
          </a:xfrm>
        </p:spPr>
        <p:txBody>
          <a:bodyPr/>
          <a:lstStyle/>
          <a:p>
            <a:pPr marL="292608" indent="-292608">
              <a:lnSpc>
                <a:spcPct val="90000"/>
              </a:lnSpc>
              <a:spcBef>
                <a:spcPts val="1000"/>
              </a:spcBef>
              <a:spcAft>
                <a:spcPts val="0"/>
              </a:spcAft>
              <a:buFont typeface="Arial" panose="020B0604020202020204" pitchFamily="34" charset="0"/>
              <a:buChar char="•"/>
            </a:pPr>
            <a:r>
              <a:rPr lang="en-US" altLang="en-US" sz="2000" dirty="0"/>
              <a:t>The system of external and internal forces acting on the entire system of particles is </a:t>
            </a:r>
            <a:r>
              <a:rPr lang="en-US" altLang="en-US" sz="2000" i="1" dirty="0"/>
              <a:t>equivalent</a:t>
            </a:r>
            <a:r>
              <a:rPr lang="en-US" altLang="en-US" sz="2000" dirty="0"/>
              <a:t> to the system of effective forces.</a:t>
            </a:r>
            <a:endParaRPr lang="en-IN" sz="2000" dirty="0"/>
          </a:p>
        </p:txBody>
      </p:sp>
    </p:spTree>
    <p:extLst>
      <p:ext uri="{BB962C8B-B14F-4D97-AF65-F5344CB8AC3E}">
        <p14:creationId xmlns:p14="http://schemas.microsoft.com/office/powerpoint/2010/main" val="4014742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81000" y="143435"/>
            <a:ext cx="8305800" cy="609600"/>
          </a:xfrm>
        </p:spPr>
        <p:txBody>
          <a:bodyPr/>
          <a:lstStyle/>
          <a:p>
            <a:r>
              <a:rPr lang="en-US" altLang="en-US" sz="2800" b="1" dirty="0">
                <a:ea typeface="ＭＳ Ｐゴシック" pitchFamily="34" charset="-128"/>
              </a:rPr>
              <a:t>Applying Newton’s Law and Momentum Principles </a:t>
            </a:r>
            <a:r>
              <a:rPr lang="en-US" altLang="en-US" sz="1000" dirty="0">
                <a:ea typeface="ＭＳ Ｐゴシック" pitchFamily="34" charset="-128"/>
              </a:rPr>
              <a:t>2</a:t>
            </a:r>
            <a:endParaRPr lang="en-IN" sz="1000" dirty="0"/>
          </a:p>
        </p:txBody>
      </p:sp>
      <p:pic>
        <p:nvPicPr>
          <p:cNvPr id="12" name="Picture 11" descr="The sum of the external forces on the particles is equal to the sum of the mass times acceleration for the particl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725" y="1072208"/>
            <a:ext cx="4291956" cy="2245582"/>
          </a:xfrm>
          <a:prstGeom prst="rect">
            <a:avLst/>
          </a:prstGeom>
        </p:spPr>
      </p:pic>
      <p:sp>
        <p:nvSpPr>
          <p:cNvPr id="5" name="Content Placeholder 4"/>
          <p:cNvSpPr>
            <a:spLocks noGrp="1"/>
          </p:cNvSpPr>
          <p:nvPr>
            <p:ph idx="1"/>
          </p:nvPr>
        </p:nvSpPr>
        <p:spPr>
          <a:xfrm>
            <a:off x="4953000" y="990600"/>
            <a:ext cx="3810000" cy="381000"/>
          </a:xfrm>
        </p:spPr>
        <p:txBody>
          <a:bodyPr/>
          <a:lstStyle/>
          <a:p>
            <a:pPr marL="342900" indent="-342900">
              <a:buFont typeface="Arial" panose="020B0604020202020204" pitchFamily="34" charset="0"/>
              <a:buChar char="•"/>
            </a:pPr>
            <a:r>
              <a:rPr lang="en-US" altLang="en-US" sz="2000" dirty="0"/>
              <a:t>Summing over all the elements,</a:t>
            </a:r>
            <a:endParaRPr lang="en-US" sz="2000" dirty="0"/>
          </a:p>
        </p:txBody>
      </p:sp>
      <p:graphicFrame>
        <p:nvGraphicFramePr>
          <p:cNvPr id="14" name="Object 13"/>
          <p:cNvGraphicFramePr>
            <a:graphicFrameLocks noChangeAspect="1"/>
          </p:cNvGraphicFramePr>
          <p:nvPr>
            <p:extLst>
              <p:ext uri="{D42A27DB-BD31-4B8C-83A1-F6EECF244321}">
                <p14:modId xmlns:p14="http://schemas.microsoft.com/office/powerpoint/2010/main" val="317516830"/>
              </p:ext>
            </p:extLst>
          </p:nvPr>
        </p:nvGraphicFramePr>
        <p:xfrm>
          <a:off x="5381432" y="1497619"/>
          <a:ext cx="3322854" cy="1184385"/>
        </p:xfrm>
        <a:graphic>
          <a:graphicData uri="http://schemas.openxmlformats.org/presentationml/2006/ole">
            <mc:AlternateContent xmlns:mc="http://schemas.openxmlformats.org/markup-compatibility/2006">
              <mc:Choice xmlns:v="urn:schemas-microsoft-com:vml" Requires="v">
                <p:oleObj spid="_x0000_s23870" name="Equation" r:id="rId4" imgW="2565360" imgH="914400" progId="Equation.DSMT4">
                  <p:embed/>
                </p:oleObj>
              </mc:Choice>
              <mc:Fallback>
                <p:oleObj name="Equation" r:id="rId4" imgW="2565360" imgH="914400" progId="Equation.DSMT4">
                  <p:embed/>
                  <p:pic>
                    <p:nvPicPr>
                      <p:cNvPr id="0" name=""/>
                      <p:cNvPicPr/>
                      <p:nvPr/>
                    </p:nvPicPr>
                    <p:blipFill>
                      <a:blip r:embed="rId5"/>
                      <a:stretch>
                        <a:fillRect/>
                      </a:stretch>
                    </p:blipFill>
                    <p:spPr>
                      <a:xfrm>
                        <a:off x="5381432" y="1497619"/>
                        <a:ext cx="3322854" cy="1184385"/>
                      </a:xfrm>
                      <a:prstGeom prst="rect">
                        <a:avLst/>
                      </a:prstGeom>
                    </p:spPr>
                  </p:pic>
                </p:oleObj>
              </mc:Fallback>
            </mc:AlternateContent>
          </a:graphicData>
        </a:graphic>
      </p:graphicFrame>
      <p:sp>
        <p:nvSpPr>
          <p:cNvPr id="9" name="Content Placeholder 8"/>
          <p:cNvSpPr>
            <a:spLocks noGrp="1"/>
          </p:cNvSpPr>
          <p:nvPr>
            <p:ph idx="13"/>
          </p:nvPr>
        </p:nvSpPr>
        <p:spPr>
          <a:xfrm>
            <a:off x="4953000" y="2826125"/>
            <a:ext cx="3733800" cy="1638300"/>
          </a:xfrm>
        </p:spPr>
        <p:txBody>
          <a:bodyPr/>
          <a:lstStyle/>
          <a:p>
            <a:pPr marL="342900" indent="-342900">
              <a:buFont typeface="Arial" panose="020B0604020202020204" pitchFamily="34" charset="0"/>
              <a:buChar char="•"/>
            </a:pPr>
            <a:r>
              <a:rPr lang="en-US" altLang="en-US" sz="2000" dirty="0"/>
              <a:t>Since the internal forces occur in equal and opposite collinear pairs, the resultant force and couple due to the internal forces are zero,</a:t>
            </a:r>
            <a:endParaRPr lang="en-US" sz="2000" dirty="0"/>
          </a:p>
        </p:txBody>
      </p:sp>
      <p:graphicFrame>
        <p:nvGraphicFramePr>
          <p:cNvPr id="17" name="Object 16"/>
          <p:cNvGraphicFramePr>
            <a:graphicFrameLocks noChangeAspect="1"/>
          </p:cNvGraphicFramePr>
          <p:nvPr>
            <p:extLst>
              <p:ext uri="{D42A27DB-BD31-4B8C-83A1-F6EECF244321}">
                <p14:modId xmlns:p14="http://schemas.microsoft.com/office/powerpoint/2010/main" val="2464943268"/>
              </p:ext>
            </p:extLst>
          </p:nvPr>
        </p:nvGraphicFramePr>
        <p:xfrm>
          <a:off x="5477435" y="4563242"/>
          <a:ext cx="2317000" cy="815583"/>
        </p:xfrm>
        <a:graphic>
          <a:graphicData uri="http://schemas.openxmlformats.org/presentationml/2006/ole">
            <mc:AlternateContent xmlns:mc="http://schemas.openxmlformats.org/markup-compatibility/2006">
              <mc:Choice xmlns:v="urn:schemas-microsoft-com:vml" Requires="v">
                <p:oleObj spid="_x0000_s23871" name="Equation" r:id="rId6" imgW="1587240" imgH="558720" progId="Equation.DSMT4">
                  <p:embed/>
                </p:oleObj>
              </mc:Choice>
              <mc:Fallback>
                <p:oleObj name="Equation" r:id="rId6" imgW="1587240" imgH="558720" progId="Equation.DSMT4">
                  <p:embed/>
                  <p:pic>
                    <p:nvPicPr>
                      <p:cNvPr id="0" name=""/>
                      <p:cNvPicPr/>
                      <p:nvPr/>
                    </p:nvPicPr>
                    <p:blipFill>
                      <a:blip r:embed="rId7"/>
                      <a:stretch>
                        <a:fillRect/>
                      </a:stretch>
                    </p:blipFill>
                    <p:spPr>
                      <a:xfrm>
                        <a:off x="5477435" y="4563242"/>
                        <a:ext cx="2317000" cy="815583"/>
                      </a:xfrm>
                      <a:prstGeom prst="rect">
                        <a:avLst/>
                      </a:prstGeom>
                    </p:spPr>
                  </p:pic>
                </p:oleObj>
              </mc:Fallback>
            </mc:AlternateContent>
          </a:graphicData>
        </a:graphic>
      </p:graphicFrame>
      <p:pic>
        <p:nvPicPr>
          <p:cNvPr id="13" name="Picture 12" descr="A force acting on particle A has the same effect on the system as a whole as the same force acting on particle B if the line of action is the sam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0099" y="3708920"/>
            <a:ext cx="3084838" cy="2472245"/>
          </a:xfrm>
          <a:prstGeom prst="rect">
            <a:avLst/>
          </a:prstGeom>
        </p:spPr>
      </p:pic>
      <p:sp>
        <p:nvSpPr>
          <p:cNvPr id="10" name="Content Placeholder 9"/>
          <p:cNvSpPr>
            <a:spLocks noGrp="1"/>
          </p:cNvSpPr>
          <p:nvPr>
            <p:ph idx="14"/>
          </p:nvPr>
        </p:nvSpPr>
        <p:spPr>
          <a:xfrm>
            <a:off x="4953000" y="5486400"/>
            <a:ext cx="3733800" cy="1066800"/>
          </a:xfrm>
        </p:spPr>
        <p:txBody>
          <a:bodyPr/>
          <a:lstStyle/>
          <a:p>
            <a:pPr marL="342900" indent="-342900">
              <a:buFont typeface="Arial" panose="020B0604020202020204" pitchFamily="34" charset="0"/>
              <a:buChar char="•"/>
            </a:pPr>
            <a:r>
              <a:rPr lang="en-US" altLang="en-US" sz="2000" dirty="0"/>
              <a:t>The system of external forces and the system of </a:t>
            </a:r>
            <a:r>
              <a:rPr lang="en-US" altLang="en-US" sz="2000" i="1" dirty="0"/>
              <a:t>m</a:t>
            </a:r>
            <a:r>
              <a:rPr lang="en-US" altLang="en-US" sz="2000" baseline="-25000" dirty="0"/>
              <a:t>i</a:t>
            </a:r>
            <a:r>
              <a:rPr lang="en-US" altLang="en-US" sz="2000" b="1" dirty="0"/>
              <a:t>a</a:t>
            </a:r>
            <a:r>
              <a:rPr lang="en-US" altLang="en-US" sz="2000" baseline="-25000" dirty="0"/>
              <a:t>i</a:t>
            </a:r>
            <a:r>
              <a:rPr lang="en-US" altLang="en-US" sz="2000" dirty="0"/>
              <a:t> are </a:t>
            </a:r>
            <a:r>
              <a:rPr lang="en-US" altLang="en-US" sz="2000" i="1" dirty="0"/>
              <a:t>equipollent</a:t>
            </a:r>
            <a:r>
              <a:rPr lang="en-US" altLang="en-US" sz="2000" dirty="0"/>
              <a:t> by not </a:t>
            </a:r>
            <a:r>
              <a:rPr lang="en-US" altLang="en-US" sz="2000" i="1" dirty="0"/>
              <a:t>equivalent</a:t>
            </a:r>
            <a:r>
              <a:rPr lang="en-US" altLang="en-US" sz="2000" dirty="0"/>
              <a:t>.</a:t>
            </a:r>
            <a:endParaRPr lang="en-US" sz="2000" dirty="0"/>
          </a:p>
        </p:txBody>
      </p:sp>
    </p:spTree>
    <p:extLst>
      <p:ext uri="{BB962C8B-B14F-4D97-AF65-F5344CB8AC3E}">
        <p14:creationId xmlns:p14="http://schemas.microsoft.com/office/powerpoint/2010/main" val="5658645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85800"/>
          </a:xfrm>
        </p:spPr>
        <p:txBody>
          <a:bodyPr/>
          <a:lstStyle/>
          <a:p>
            <a:r>
              <a:rPr lang="en-US" altLang="en-US" sz="4000" b="1" dirty="0">
                <a:ea typeface="ＭＳ Ｐゴシック" pitchFamily="34" charset="-128"/>
              </a:rPr>
              <a:t>Linear &amp; Angular Momentum</a:t>
            </a:r>
            <a:endParaRPr lang="en-IN" sz="1000" b="1" dirty="0">
              <a:solidFill>
                <a:srgbClr val="AD0B1E"/>
              </a:solidFill>
            </a:endParaRPr>
          </a:p>
        </p:txBody>
      </p:sp>
      <p:sp>
        <p:nvSpPr>
          <p:cNvPr id="6" name="Content Placeholder 5"/>
          <p:cNvSpPr>
            <a:spLocks noGrp="1"/>
          </p:cNvSpPr>
          <p:nvPr>
            <p:ph idx="1"/>
          </p:nvPr>
        </p:nvSpPr>
        <p:spPr>
          <a:xfrm>
            <a:off x="457200" y="1219200"/>
            <a:ext cx="3810000" cy="723900"/>
          </a:xfrm>
        </p:spPr>
        <p:txBody>
          <a:bodyPr/>
          <a:lstStyle/>
          <a:p>
            <a:pPr marL="292608" indent="-292608">
              <a:lnSpc>
                <a:spcPct val="90000"/>
              </a:lnSpc>
              <a:spcBef>
                <a:spcPts val="1000"/>
              </a:spcBef>
              <a:spcAft>
                <a:spcPts val="0"/>
              </a:spcAft>
              <a:buFont typeface="Arial" panose="020B0604020202020204" pitchFamily="34" charset="0"/>
              <a:buChar char="•"/>
            </a:pPr>
            <a:r>
              <a:rPr lang="en-US" altLang="en-US" sz="2000" dirty="0"/>
              <a:t>Linear momentum of the system of particles,</a:t>
            </a:r>
            <a:endParaRPr lang="en-US" sz="2000" dirty="0"/>
          </a:p>
        </p:txBody>
      </p:sp>
      <p:graphicFrame>
        <p:nvGraphicFramePr>
          <p:cNvPr id="15" name="Object 14"/>
          <p:cNvGraphicFramePr>
            <a:graphicFrameLocks noChangeAspect="1"/>
          </p:cNvGraphicFramePr>
          <p:nvPr>
            <p:extLst>
              <p:ext uri="{D42A27DB-BD31-4B8C-83A1-F6EECF244321}">
                <p14:modId xmlns:p14="http://schemas.microsoft.com/office/powerpoint/2010/main" val="2268964230"/>
              </p:ext>
            </p:extLst>
          </p:nvPr>
        </p:nvGraphicFramePr>
        <p:xfrm>
          <a:off x="927334" y="2087458"/>
          <a:ext cx="2329599" cy="1537990"/>
        </p:xfrm>
        <a:graphic>
          <a:graphicData uri="http://schemas.openxmlformats.org/presentationml/2006/ole">
            <mc:AlternateContent xmlns:mc="http://schemas.openxmlformats.org/markup-compatibility/2006">
              <mc:Choice xmlns:v="urn:schemas-microsoft-com:vml" Requires="v">
                <p:oleObj spid="_x0000_s25204" name="Equation" r:id="rId4" imgW="1307880" imgH="863280" progId="Equation.DSMT4">
                  <p:embed/>
                </p:oleObj>
              </mc:Choice>
              <mc:Fallback>
                <p:oleObj name="Equation" r:id="rId4" imgW="1307880" imgH="863280" progId="Equation.DSMT4">
                  <p:embed/>
                  <p:pic>
                    <p:nvPicPr>
                      <p:cNvPr id="0" name=""/>
                      <p:cNvPicPr/>
                      <p:nvPr/>
                    </p:nvPicPr>
                    <p:blipFill>
                      <a:blip r:embed="rId5"/>
                      <a:stretch>
                        <a:fillRect/>
                      </a:stretch>
                    </p:blipFill>
                    <p:spPr>
                      <a:xfrm>
                        <a:off x="927334" y="2087458"/>
                        <a:ext cx="2329599" cy="1537990"/>
                      </a:xfrm>
                      <a:prstGeom prst="rect">
                        <a:avLst/>
                      </a:prstGeom>
                    </p:spPr>
                  </p:pic>
                </p:oleObj>
              </mc:Fallback>
            </mc:AlternateContent>
          </a:graphicData>
        </a:graphic>
      </p:graphicFrame>
      <p:sp>
        <p:nvSpPr>
          <p:cNvPr id="12" name="Content Placeholder 11"/>
          <p:cNvSpPr>
            <a:spLocks noGrp="1"/>
          </p:cNvSpPr>
          <p:nvPr>
            <p:ph idx="14"/>
          </p:nvPr>
        </p:nvSpPr>
        <p:spPr>
          <a:xfrm>
            <a:off x="457200" y="3901890"/>
            <a:ext cx="3810000" cy="1257300"/>
          </a:xfrm>
        </p:spPr>
        <p:txBody>
          <a:bodyPr/>
          <a:lstStyle/>
          <a:p>
            <a:pPr marL="292608" indent="-292608">
              <a:lnSpc>
                <a:spcPct val="90000"/>
              </a:lnSpc>
              <a:spcBef>
                <a:spcPts val="1000"/>
              </a:spcBef>
              <a:spcAft>
                <a:spcPts val="0"/>
              </a:spcAft>
              <a:buFont typeface="Arial" panose="020B0604020202020204" pitchFamily="34" charset="0"/>
              <a:buChar char="•"/>
            </a:pPr>
            <a:r>
              <a:rPr lang="en-US" altLang="en-US" sz="2000" dirty="0"/>
              <a:t>Resultant of the external forces is equal to rate of change of linear momentum of the system of particles,</a:t>
            </a:r>
            <a:endParaRPr lang="en-US" sz="2000" dirty="0"/>
          </a:p>
        </p:txBody>
      </p:sp>
      <p:graphicFrame>
        <p:nvGraphicFramePr>
          <p:cNvPr id="17" name="Object 16"/>
          <p:cNvGraphicFramePr>
            <a:graphicFrameLocks noChangeAspect="1"/>
          </p:cNvGraphicFramePr>
          <p:nvPr>
            <p:extLst>
              <p:ext uri="{D42A27DB-BD31-4B8C-83A1-F6EECF244321}">
                <p14:modId xmlns:p14="http://schemas.microsoft.com/office/powerpoint/2010/main" val="818387510"/>
              </p:ext>
            </p:extLst>
          </p:nvPr>
        </p:nvGraphicFramePr>
        <p:xfrm>
          <a:off x="1219200" y="5257919"/>
          <a:ext cx="934035" cy="457081"/>
        </p:xfrm>
        <a:graphic>
          <a:graphicData uri="http://schemas.openxmlformats.org/presentationml/2006/ole">
            <mc:AlternateContent xmlns:mc="http://schemas.openxmlformats.org/markup-compatibility/2006">
              <mc:Choice xmlns:v="urn:schemas-microsoft-com:vml" Requires="v">
                <p:oleObj spid="_x0000_s25205" name="Equation" r:id="rId6" imgW="596880" imgH="291960" progId="Equation.DSMT4">
                  <p:embed/>
                </p:oleObj>
              </mc:Choice>
              <mc:Fallback>
                <p:oleObj name="Equation" r:id="rId6" imgW="596880" imgH="291960" progId="Equation.DSMT4">
                  <p:embed/>
                  <p:pic>
                    <p:nvPicPr>
                      <p:cNvPr id="0" name=""/>
                      <p:cNvPicPr/>
                      <p:nvPr/>
                    </p:nvPicPr>
                    <p:blipFill>
                      <a:blip r:embed="rId7"/>
                      <a:stretch>
                        <a:fillRect/>
                      </a:stretch>
                    </p:blipFill>
                    <p:spPr>
                      <a:xfrm>
                        <a:off x="1219200" y="5257919"/>
                        <a:ext cx="934035" cy="457081"/>
                      </a:xfrm>
                      <a:prstGeom prst="rect">
                        <a:avLst/>
                      </a:prstGeom>
                    </p:spPr>
                  </p:pic>
                </p:oleObj>
              </mc:Fallback>
            </mc:AlternateContent>
          </a:graphicData>
        </a:graphic>
      </p:graphicFrame>
      <p:sp>
        <p:nvSpPr>
          <p:cNvPr id="11" name="Content Placeholder 10"/>
          <p:cNvSpPr>
            <a:spLocks noGrp="1"/>
          </p:cNvSpPr>
          <p:nvPr>
            <p:ph idx="13"/>
          </p:nvPr>
        </p:nvSpPr>
        <p:spPr>
          <a:xfrm>
            <a:off x="4800600" y="1295400"/>
            <a:ext cx="3962400" cy="647700"/>
          </a:xfrm>
        </p:spPr>
        <p:txBody>
          <a:bodyPr/>
          <a:lstStyle/>
          <a:p>
            <a:pPr marL="292608" indent="-292608">
              <a:lnSpc>
                <a:spcPct val="90000"/>
              </a:lnSpc>
              <a:spcBef>
                <a:spcPts val="1000"/>
              </a:spcBef>
              <a:spcAft>
                <a:spcPts val="0"/>
              </a:spcAft>
              <a:buFont typeface="Arial" panose="020B0604020202020204" pitchFamily="34" charset="0"/>
              <a:buChar char="•"/>
            </a:pPr>
            <a:r>
              <a:rPr lang="en-US" altLang="en-US" sz="2000" dirty="0"/>
              <a:t>Angular momentum about fixed point </a:t>
            </a:r>
            <a:r>
              <a:rPr lang="en-US" altLang="en-US" sz="2000" i="1" dirty="0"/>
              <a:t>O</a:t>
            </a:r>
            <a:r>
              <a:rPr lang="en-US" altLang="en-US" sz="2000" dirty="0"/>
              <a:t> of system of particles,</a:t>
            </a:r>
            <a:endParaRPr lang="en-US" sz="2000" dirty="0"/>
          </a:p>
        </p:txBody>
      </p:sp>
      <p:graphicFrame>
        <p:nvGraphicFramePr>
          <p:cNvPr id="16" name="Object 15"/>
          <p:cNvGraphicFramePr>
            <a:graphicFrameLocks noChangeAspect="1"/>
          </p:cNvGraphicFramePr>
          <p:nvPr>
            <p:extLst>
              <p:ext uri="{D42A27DB-BD31-4B8C-83A1-F6EECF244321}">
                <p14:modId xmlns:p14="http://schemas.microsoft.com/office/powerpoint/2010/main" val="1940706072"/>
              </p:ext>
            </p:extLst>
          </p:nvPr>
        </p:nvGraphicFramePr>
        <p:xfrm>
          <a:off x="5334000" y="2178717"/>
          <a:ext cx="3105467" cy="2006016"/>
        </p:xfrm>
        <a:graphic>
          <a:graphicData uri="http://schemas.openxmlformats.org/presentationml/2006/ole">
            <mc:AlternateContent xmlns:mc="http://schemas.openxmlformats.org/markup-compatibility/2006">
              <mc:Choice xmlns:v="urn:schemas-microsoft-com:vml" Requires="v">
                <p:oleObj spid="_x0000_s25206" name="Equation" r:id="rId8" imgW="2044440" imgH="1320480" progId="Equation.DSMT4">
                  <p:embed/>
                </p:oleObj>
              </mc:Choice>
              <mc:Fallback>
                <p:oleObj name="Equation" r:id="rId8" imgW="2044440" imgH="1320480" progId="Equation.DSMT4">
                  <p:embed/>
                  <p:pic>
                    <p:nvPicPr>
                      <p:cNvPr id="0" name=""/>
                      <p:cNvPicPr/>
                      <p:nvPr/>
                    </p:nvPicPr>
                    <p:blipFill>
                      <a:blip r:embed="rId9"/>
                      <a:stretch>
                        <a:fillRect/>
                      </a:stretch>
                    </p:blipFill>
                    <p:spPr>
                      <a:xfrm>
                        <a:off x="5334000" y="2178717"/>
                        <a:ext cx="3105467" cy="2006016"/>
                      </a:xfrm>
                      <a:prstGeom prst="rect">
                        <a:avLst/>
                      </a:prstGeom>
                    </p:spPr>
                  </p:pic>
                </p:oleObj>
              </mc:Fallback>
            </mc:AlternateContent>
          </a:graphicData>
        </a:graphic>
      </p:graphicFrame>
      <p:sp>
        <p:nvSpPr>
          <p:cNvPr id="13" name="Content Placeholder 12"/>
          <p:cNvSpPr>
            <a:spLocks noGrp="1"/>
          </p:cNvSpPr>
          <p:nvPr>
            <p:ph idx="15"/>
          </p:nvPr>
        </p:nvSpPr>
        <p:spPr>
          <a:xfrm>
            <a:off x="4800600" y="4267200"/>
            <a:ext cx="4038600" cy="1466850"/>
          </a:xfrm>
        </p:spPr>
        <p:txBody>
          <a:bodyPr/>
          <a:lstStyle/>
          <a:p>
            <a:pPr marL="292608" indent="-292608">
              <a:lnSpc>
                <a:spcPct val="90000"/>
              </a:lnSpc>
              <a:spcBef>
                <a:spcPts val="1000"/>
              </a:spcBef>
              <a:spcAft>
                <a:spcPts val="0"/>
              </a:spcAft>
              <a:buFont typeface="Arial" panose="020B0604020202020204" pitchFamily="34" charset="0"/>
              <a:buChar char="•"/>
            </a:pPr>
            <a:r>
              <a:rPr lang="en-US" altLang="en-US" sz="2000" dirty="0"/>
              <a:t>Moment resultant about fixed point </a:t>
            </a:r>
            <a:r>
              <a:rPr lang="en-US" altLang="en-US" sz="2000" i="1" dirty="0"/>
              <a:t>O</a:t>
            </a:r>
            <a:r>
              <a:rPr lang="en-US" altLang="en-US" sz="2000" dirty="0"/>
              <a:t> of the external forces is equal to the rate of change of angular momentum of the system of particles,</a:t>
            </a:r>
            <a:endParaRPr lang="en-US" sz="2000" dirty="0"/>
          </a:p>
        </p:txBody>
      </p:sp>
      <p:graphicFrame>
        <p:nvGraphicFramePr>
          <p:cNvPr id="18" name="Object 17"/>
          <p:cNvGraphicFramePr>
            <a:graphicFrameLocks noChangeAspect="1"/>
          </p:cNvGraphicFramePr>
          <p:nvPr>
            <p:extLst>
              <p:ext uri="{D42A27DB-BD31-4B8C-83A1-F6EECF244321}">
                <p14:modId xmlns:p14="http://schemas.microsoft.com/office/powerpoint/2010/main" val="2792852660"/>
              </p:ext>
            </p:extLst>
          </p:nvPr>
        </p:nvGraphicFramePr>
        <p:xfrm>
          <a:off x="5902405" y="5820396"/>
          <a:ext cx="1111091" cy="405637"/>
        </p:xfrm>
        <a:graphic>
          <a:graphicData uri="http://schemas.openxmlformats.org/presentationml/2006/ole">
            <mc:AlternateContent xmlns:mc="http://schemas.openxmlformats.org/markup-compatibility/2006">
              <mc:Choice xmlns:v="urn:schemas-microsoft-com:vml" Requires="v">
                <p:oleObj spid="_x0000_s25207" name="Equation" r:id="rId10" imgW="799920" imgH="291960" progId="Equation.DSMT4">
                  <p:embed/>
                </p:oleObj>
              </mc:Choice>
              <mc:Fallback>
                <p:oleObj name="Equation" r:id="rId10" imgW="799920" imgH="291960" progId="Equation.DSMT4">
                  <p:embed/>
                  <p:pic>
                    <p:nvPicPr>
                      <p:cNvPr id="0" name=""/>
                      <p:cNvPicPr/>
                      <p:nvPr/>
                    </p:nvPicPr>
                    <p:blipFill>
                      <a:blip r:embed="rId11"/>
                      <a:stretch>
                        <a:fillRect/>
                      </a:stretch>
                    </p:blipFill>
                    <p:spPr>
                      <a:xfrm>
                        <a:off x="5902405" y="5820396"/>
                        <a:ext cx="1111091" cy="405637"/>
                      </a:xfrm>
                      <a:prstGeom prst="rect">
                        <a:avLst/>
                      </a:prstGeom>
                    </p:spPr>
                  </p:pic>
                </p:oleObj>
              </mc:Fallback>
            </mc:AlternateContent>
          </a:graphicData>
        </a:graphic>
      </p:graphicFrame>
    </p:spTree>
    <p:extLst>
      <p:ext uri="{BB962C8B-B14F-4D97-AF65-F5344CB8AC3E}">
        <p14:creationId xmlns:p14="http://schemas.microsoft.com/office/powerpoint/2010/main" val="6489262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1" grpId="0" build="p"/>
      <p:bldP spid="1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599"/>
            <a:ext cx="8229600" cy="647685"/>
          </a:xfrm>
        </p:spPr>
        <p:txBody>
          <a:bodyPr/>
          <a:lstStyle/>
          <a:p>
            <a:r>
              <a:rPr lang="en-US" altLang="en-US" sz="2800" b="1" dirty="0">
                <a:ea typeface="ＭＳ Ｐゴシック" pitchFamily="34" charset="-128"/>
              </a:rPr>
              <a:t>Motion of the Mass Center of a System of Particles</a:t>
            </a:r>
            <a:endParaRPr lang="en-IN" sz="2800" b="1" dirty="0">
              <a:solidFill>
                <a:srgbClr val="AD0B1E"/>
              </a:solidFill>
            </a:endParaRPr>
          </a:p>
        </p:txBody>
      </p:sp>
      <p:sp>
        <p:nvSpPr>
          <p:cNvPr id="3" name="Content Placeholder 2"/>
          <p:cNvSpPr>
            <a:spLocks noGrp="1"/>
          </p:cNvSpPr>
          <p:nvPr>
            <p:ph idx="1"/>
          </p:nvPr>
        </p:nvSpPr>
        <p:spPr>
          <a:xfrm>
            <a:off x="457200" y="990600"/>
            <a:ext cx="7162800" cy="425824"/>
          </a:xfrm>
        </p:spPr>
        <p:txBody>
          <a:bodyPr/>
          <a:lstStyle/>
          <a:p>
            <a:pPr marL="292608" indent="-292608">
              <a:lnSpc>
                <a:spcPct val="90000"/>
              </a:lnSpc>
              <a:spcBef>
                <a:spcPts val="1000"/>
              </a:spcBef>
              <a:spcAft>
                <a:spcPts val="0"/>
              </a:spcAft>
              <a:buFont typeface="Arial" panose="020B0604020202020204" pitchFamily="34" charset="0"/>
              <a:buChar char="•"/>
            </a:pPr>
            <a:r>
              <a:rPr lang="en-US" altLang="en-US" sz="2000" dirty="0"/>
              <a:t>Mass center </a:t>
            </a:r>
            <a:r>
              <a:rPr lang="en-US" altLang="en-US" sz="2000" i="1" dirty="0"/>
              <a:t>G </a:t>
            </a:r>
            <a:r>
              <a:rPr lang="en-US" altLang="en-US" sz="2000" dirty="0"/>
              <a:t>of system of particles is defined by position vector</a:t>
            </a:r>
            <a:endParaRPr lang="en-US" sz="2000" dirty="0"/>
          </a:p>
        </p:txBody>
      </p:sp>
      <p:graphicFrame>
        <p:nvGraphicFramePr>
          <p:cNvPr id="17" name="Object 16"/>
          <p:cNvGraphicFramePr>
            <a:graphicFrameLocks noChangeAspect="1"/>
          </p:cNvGraphicFramePr>
          <p:nvPr>
            <p:extLst>
              <p:ext uri="{D42A27DB-BD31-4B8C-83A1-F6EECF244321}">
                <p14:modId xmlns:p14="http://schemas.microsoft.com/office/powerpoint/2010/main" val="292940553"/>
              </p:ext>
            </p:extLst>
          </p:nvPr>
        </p:nvGraphicFramePr>
        <p:xfrm>
          <a:off x="7625597" y="992733"/>
          <a:ext cx="261486" cy="356564"/>
        </p:xfrm>
        <a:graphic>
          <a:graphicData uri="http://schemas.openxmlformats.org/presentationml/2006/ole">
            <mc:AlternateContent xmlns:mc="http://schemas.openxmlformats.org/markup-compatibility/2006">
              <mc:Choice xmlns:v="urn:schemas-microsoft-com:vml" Requires="v">
                <p:oleObj spid="_x0000_s26062" name="Equation" r:id="rId3" imgW="139680" imgH="190440" progId="Equation.DSMT4">
                  <p:embed/>
                </p:oleObj>
              </mc:Choice>
              <mc:Fallback>
                <p:oleObj name="Equation" r:id="rId3" imgW="139680" imgH="190440" progId="Equation.DSMT4">
                  <p:embed/>
                  <p:pic>
                    <p:nvPicPr>
                      <p:cNvPr id="0" name=""/>
                      <p:cNvPicPr/>
                      <p:nvPr/>
                    </p:nvPicPr>
                    <p:blipFill>
                      <a:blip r:embed="rId4"/>
                      <a:stretch>
                        <a:fillRect/>
                      </a:stretch>
                    </p:blipFill>
                    <p:spPr>
                      <a:xfrm>
                        <a:off x="7625597" y="992733"/>
                        <a:ext cx="261486" cy="356564"/>
                      </a:xfrm>
                      <a:prstGeom prst="rect">
                        <a:avLst/>
                      </a:prstGeom>
                    </p:spPr>
                  </p:pic>
                </p:oleObj>
              </mc:Fallback>
            </mc:AlternateContent>
          </a:graphicData>
        </a:graphic>
      </p:graphicFrame>
      <p:sp>
        <p:nvSpPr>
          <p:cNvPr id="8" name="Content Placeholder 7"/>
          <p:cNvSpPr>
            <a:spLocks noGrp="1"/>
          </p:cNvSpPr>
          <p:nvPr>
            <p:ph idx="13"/>
          </p:nvPr>
        </p:nvSpPr>
        <p:spPr>
          <a:xfrm>
            <a:off x="766481" y="1304365"/>
            <a:ext cx="1752600" cy="392152"/>
          </a:xfrm>
        </p:spPr>
        <p:txBody>
          <a:bodyPr/>
          <a:lstStyle/>
          <a:p>
            <a:r>
              <a:rPr lang="en-US" altLang="en-US" sz="2000" dirty="0"/>
              <a:t>which satisfies.</a:t>
            </a:r>
            <a:endParaRPr lang="en-US" sz="2000" dirty="0"/>
          </a:p>
        </p:txBody>
      </p:sp>
      <p:graphicFrame>
        <p:nvGraphicFramePr>
          <p:cNvPr id="18" name="Object 17"/>
          <p:cNvGraphicFramePr>
            <a:graphicFrameLocks noChangeAspect="1"/>
          </p:cNvGraphicFramePr>
          <p:nvPr>
            <p:extLst>
              <p:ext uri="{D42A27DB-BD31-4B8C-83A1-F6EECF244321}">
                <p14:modId xmlns:p14="http://schemas.microsoft.com/office/powerpoint/2010/main" val="2875075503"/>
              </p:ext>
            </p:extLst>
          </p:nvPr>
        </p:nvGraphicFramePr>
        <p:xfrm>
          <a:off x="1152534" y="1828800"/>
          <a:ext cx="1302841" cy="703120"/>
        </p:xfrm>
        <a:graphic>
          <a:graphicData uri="http://schemas.openxmlformats.org/presentationml/2006/ole">
            <mc:AlternateContent xmlns:mc="http://schemas.openxmlformats.org/markup-compatibility/2006">
              <mc:Choice xmlns:v="urn:schemas-microsoft-com:vml" Requires="v">
                <p:oleObj spid="_x0000_s26063" name="Equation" r:id="rId5" imgW="799920" imgH="431640" progId="Equation.DSMT4">
                  <p:embed/>
                </p:oleObj>
              </mc:Choice>
              <mc:Fallback>
                <p:oleObj name="Equation" r:id="rId5" imgW="799920" imgH="431640" progId="Equation.DSMT4">
                  <p:embed/>
                  <p:pic>
                    <p:nvPicPr>
                      <p:cNvPr id="0" name=""/>
                      <p:cNvPicPr/>
                      <p:nvPr/>
                    </p:nvPicPr>
                    <p:blipFill>
                      <a:blip r:embed="rId6"/>
                      <a:stretch>
                        <a:fillRect/>
                      </a:stretch>
                    </p:blipFill>
                    <p:spPr>
                      <a:xfrm>
                        <a:off x="1152534" y="1828800"/>
                        <a:ext cx="1302841" cy="703120"/>
                      </a:xfrm>
                      <a:prstGeom prst="rect">
                        <a:avLst/>
                      </a:prstGeom>
                    </p:spPr>
                  </p:pic>
                </p:oleObj>
              </mc:Fallback>
            </mc:AlternateContent>
          </a:graphicData>
        </a:graphic>
      </p:graphicFrame>
      <p:sp>
        <p:nvSpPr>
          <p:cNvPr id="16" name="Content Placeholder 15"/>
          <p:cNvSpPr>
            <a:spLocks noGrp="1"/>
          </p:cNvSpPr>
          <p:nvPr>
            <p:ph idx="14"/>
          </p:nvPr>
        </p:nvSpPr>
        <p:spPr>
          <a:xfrm>
            <a:off x="457200" y="2752165"/>
            <a:ext cx="2828366" cy="457200"/>
          </a:xfrm>
        </p:spPr>
        <p:txBody>
          <a:bodyPr/>
          <a:lstStyle/>
          <a:p>
            <a:pPr marL="292608" indent="-292608">
              <a:lnSpc>
                <a:spcPct val="90000"/>
              </a:lnSpc>
              <a:spcBef>
                <a:spcPts val="1000"/>
              </a:spcBef>
              <a:spcAft>
                <a:spcPts val="0"/>
              </a:spcAft>
              <a:buFont typeface="Arial" panose="020B0604020202020204" pitchFamily="34" charset="0"/>
              <a:buChar char="•"/>
            </a:pPr>
            <a:r>
              <a:rPr lang="en-US" altLang="en-US" sz="2000" dirty="0"/>
              <a:t>Differentiating twice,</a:t>
            </a:r>
          </a:p>
        </p:txBody>
      </p:sp>
      <p:graphicFrame>
        <p:nvGraphicFramePr>
          <p:cNvPr id="19" name="Object 18"/>
          <p:cNvGraphicFramePr>
            <a:graphicFrameLocks noChangeAspect="1"/>
          </p:cNvGraphicFramePr>
          <p:nvPr>
            <p:extLst>
              <p:ext uri="{D42A27DB-BD31-4B8C-83A1-F6EECF244321}">
                <p14:modId xmlns:p14="http://schemas.microsoft.com/office/powerpoint/2010/main" val="791544928"/>
              </p:ext>
            </p:extLst>
          </p:nvPr>
        </p:nvGraphicFramePr>
        <p:xfrm>
          <a:off x="1221298" y="3314439"/>
          <a:ext cx="1977005" cy="2188830"/>
        </p:xfrm>
        <a:graphic>
          <a:graphicData uri="http://schemas.openxmlformats.org/presentationml/2006/ole">
            <mc:AlternateContent xmlns:mc="http://schemas.openxmlformats.org/markup-compatibility/2006">
              <mc:Choice xmlns:v="urn:schemas-microsoft-com:vml" Requires="v">
                <p:oleObj spid="_x0000_s26064" name="Equation" r:id="rId7" imgW="1066680" imgH="1180800" progId="Equation.DSMT4">
                  <p:embed/>
                </p:oleObj>
              </mc:Choice>
              <mc:Fallback>
                <p:oleObj name="Equation" r:id="rId7" imgW="1066680" imgH="1180800" progId="Equation.DSMT4">
                  <p:embed/>
                  <p:pic>
                    <p:nvPicPr>
                      <p:cNvPr id="0" name=""/>
                      <p:cNvPicPr/>
                      <p:nvPr/>
                    </p:nvPicPr>
                    <p:blipFill>
                      <a:blip r:embed="rId8"/>
                      <a:stretch>
                        <a:fillRect/>
                      </a:stretch>
                    </p:blipFill>
                    <p:spPr>
                      <a:xfrm>
                        <a:off x="1221298" y="3314439"/>
                        <a:ext cx="1977005" cy="2188830"/>
                      </a:xfrm>
                      <a:prstGeom prst="rect">
                        <a:avLst/>
                      </a:prstGeom>
                    </p:spPr>
                  </p:pic>
                </p:oleObj>
              </mc:Fallback>
            </mc:AlternateContent>
          </a:graphicData>
        </a:graphic>
      </p:graphicFrame>
      <p:sp>
        <p:nvSpPr>
          <p:cNvPr id="7" name="Content Placeholder 6"/>
          <p:cNvSpPr>
            <a:spLocks noGrp="1"/>
          </p:cNvSpPr>
          <p:nvPr>
            <p:ph idx="15"/>
          </p:nvPr>
        </p:nvSpPr>
        <p:spPr>
          <a:xfrm>
            <a:off x="457200" y="5732930"/>
            <a:ext cx="8229600" cy="685800"/>
          </a:xfrm>
        </p:spPr>
        <p:txBody>
          <a:bodyPr/>
          <a:lstStyle/>
          <a:p>
            <a:pPr marL="292608" indent="-292608">
              <a:lnSpc>
                <a:spcPct val="90000"/>
              </a:lnSpc>
              <a:spcBef>
                <a:spcPts val="1000"/>
              </a:spcBef>
              <a:spcAft>
                <a:spcPts val="0"/>
              </a:spcAft>
              <a:buFont typeface="Arial" panose="020B0604020202020204" pitchFamily="34" charset="0"/>
              <a:buChar char="•"/>
            </a:pPr>
            <a:r>
              <a:rPr lang="en-US" altLang="en-US" sz="2000" dirty="0"/>
              <a:t>The mass center moves as if the entire mass and all of the external forces were concentrated at that point.</a:t>
            </a:r>
          </a:p>
        </p:txBody>
      </p:sp>
    </p:spTree>
    <p:extLst>
      <p:ext uri="{BB962C8B-B14F-4D97-AF65-F5344CB8AC3E}">
        <p14:creationId xmlns:p14="http://schemas.microsoft.com/office/powerpoint/2010/main" val="343813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7"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e47d74758669e70195f348c6a7c737755b38e"/>
</p:tagLst>
</file>

<file path=ppt/theme/theme1.xml><?xml version="1.0" encoding="utf-8"?>
<a:theme xmlns:a="http://schemas.openxmlformats.org/drawingml/2006/main" name="FIRST, BREAK, LAST slides ">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 4x3 CORP PPT Template_V8-FNL_Compressed.potx_MAR-1-2019" id="{08DE2090-B8B5-4033-89C1-B4DDE1363E23}" vid="{41A9A413-2957-419E-84E7-5E9AF06433F7}"/>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lternate FIRST, BREAK, LAST slide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lain BODY/MAIN CONTENT">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Red bar footer BODY/MAIN CONTENT">
  <a:themeElements>
    <a:clrScheme name="Custom 13">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0000FF"/>
      </a:hlink>
      <a:folHlink>
        <a:srgbClr val="0000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PLAIN Section Divider, Quotes, Callout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RED FOOTER Section Divider, Quotes, Callout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BLUE Section Divider, Quotes, Callout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Plain_APPENDIX">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Red Bar Footer_APPENDIX">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MHHE_Accessible_PPT_Template-v4</Template>
  <TotalTime>3655</TotalTime>
  <Words>3319</Words>
  <Application>Microsoft Office PowerPoint</Application>
  <PresentationFormat>On-screen Show (4:3)</PresentationFormat>
  <Paragraphs>285</Paragraphs>
  <Slides>47</Slides>
  <Notes>6</Notes>
  <HiddenSlides>0</HiddenSlides>
  <MMClips>0</MMClips>
  <ScaleCrop>false</ScaleCrop>
  <HeadingPairs>
    <vt:vector size="8" baseType="variant">
      <vt:variant>
        <vt:lpstr>Fonts Used</vt:lpstr>
      </vt:variant>
      <vt:variant>
        <vt:i4>10</vt:i4>
      </vt:variant>
      <vt:variant>
        <vt:lpstr>Theme</vt:lpstr>
      </vt:variant>
      <vt:variant>
        <vt:i4>10</vt:i4>
      </vt:variant>
      <vt:variant>
        <vt:lpstr>Embedded OLE Servers</vt:lpstr>
      </vt:variant>
      <vt:variant>
        <vt:i4>1</vt:i4>
      </vt:variant>
      <vt:variant>
        <vt:lpstr>Slide Titles</vt:lpstr>
      </vt:variant>
      <vt:variant>
        <vt:i4>47</vt:i4>
      </vt:variant>
    </vt:vector>
  </HeadingPairs>
  <TitlesOfParts>
    <vt:vector size="68" baseType="lpstr">
      <vt:lpstr>Arial</vt:lpstr>
      <vt:lpstr>ArumSans Bold</vt:lpstr>
      <vt:lpstr>ArumSans Regular</vt:lpstr>
      <vt:lpstr>Calibri</vt:lpstr>
      <vt:lpstr>Cambria Math</vt:lpstr>
      <vt:lpstr>Palatino Linotype</vt:lpstr>
      <vt:lpstr>Symbol</vt:lpstr>
      <vt:lpstr>Tahoma</vt:lpstr>
      <vt:lpstr>Times New Roman</vt:lpstr>
      <vt:lpstr>Vectipede Rg</vt:lpstr>
      <vt:lpstr>FIRST, BREAK, LAST slides </vt:lpstr>
      <vt:lpstr>Alternate FIRST, BREAK, LAST slides</vt:lpstr>
      <vt:lpstr>Plain BODY/MAIN CONTENT</vt:lpstr>
      <vt:lpstr>Red bar footer BODY/MAIN CONTENT</vt:lpstr>
      <vt:lpstr>PLAIN Section Divider, Quotes, Callouts</vt:lpstr>
      <vt:lpstr>RED FOOTER Section Divider, Quotes, Callouts</vt:lpstr>
      <vt:lpstr>BLUE Section Divider, Quotes, Callouts</vt:lpstr>
      <vt:lpstr>Plain_APPENDIX</vt:lpstr>
      <vt:lpstr>Red Bar Footer_APPENDIX</vt:lpstr>
      <vt:lpstr>Office Theme</vt:lpstr>
      <vt:lpstr>Equation</vt:lpstr>
      <vt:lpstr>Vector Mechanics For Engineers: Dynamics  Twelfth Edition  </vt:lpstr>
      <vt:lpstr>Chapter 14</vt:lpstr>
      <vt:lpstr>Contents 1</vt:lpstr>
      <vt:lpstr>Contents 2</vt:lpstr>
      <vt:lpstr>Introduction</vt:lpstr>
      <vt:lpstr>Applying Newton’s Law and Momentum Principles 1</vt:lpstr>
      <vt:lpstr>Applying Newton’s Law and Momentum Principles 2</vt:lpstr>
      <vt:lpstr>Linear &amp; Angular Momentum</vt:lpstr>
      <vt:lpstr>Motion of the Mass Center of a System of Particles</vt:lpstr>
      <vt:lpstr>Angular Momentum About the Mass Center 1</vt:lpstr>
      <vt:lpstr>Angular Momentum About the Mass Center 2</vt:lpstr>
      <vt:lpstr>Conservation of Momentum</vt:lpstr>
      <vt:lpstr>Concept Question 1</vt:lpstr>
      <vt:lpstr>Concept Question 2</vt:lpstr>
      <vt:lpstr>Sample Problem 14.2 1</vt:lpstr>
      <vt:lpstr>Sample Problem 14.2 2</vt:lpstr>
      <vt:lpstr>Group Problem Solving 1</vt:lpstr>
      <vt:lpstr>Group Problem Solving 2</vt:lpstr>
      <vt:lpstr>Concept Question 3</vt:lpstr>
      <vt:lpstr>Concept Question 4</vt:lpstr>
      <vt:lpstr>Kinetic Energy</vt:lpstr>
      <vt:lpstr>Work-Energy Principle and Conservation of Energy</vt:lpstr>
      <vt:lpstr>Impulse-Momentum Principle</vt:lpstr>
      <vt:lpstr>Sample Problem 14.5 1</vt:lpstr>
      <vt:lpstr>Sample Problem 14.5 2</vt:lpstr>
      <vt:lpstr>Sample Problem 14.5 3</vt:lpstr>
      <vt:lpstr>Sample Problem 14.5 4</vt:lpstr>
      <vt:lpstr>Sample Problem 14.6 1</vt:lpstr>
      <vt:lpstr>Sample Problem 14.6 2</vt:lpstr>
      <vt:lpstr>Sample Problem 14.6 3</vt:lpstr>
      <vt:lpstr>Group Problem Solving 3</vt:lpstr>
      <vt:lpstr>Group Problem Solving 4</vt:lpstr>
      <vt:lpstr>Group Problem Solving 5</vt:lpstr>
      <vt:lpstr>Group Problem Solving 6</vt:lpstr>
      <vt:lpstr>Variable Systems of Particles</vt:lpstr>
      <vt:lpstr>Steady Stream of Particles. Applications</vt:lpstr>
      <vt:lpstr>Steady Stream of Particles</vt:lpstr>
      <vt:lpstr>Streams Gaining or Losing Mass</vt:lpstr>
      <vt:lpstr>Sample Problem 14.7 1</vt:lpstr>
      <vt:lpstr>Sample Problem 14.7 2</vt:lpstr>
      <vt:lpstr>Sample Problem 14.7 3</vt:lpstr>
      <vt:lpstr>Group Problem Solving 7</vt:lpstr>
      <vt:lpstr>Group Problem Solving 8</vt:lpstr>
      <vt:lpstr>Group Problem Solving 9</vt:lpstr>
      <vt:lpstr>Concept Question 5</vt:lpstr>
      <vt:lpstr>Concept Question 6</vt:lpstr>
      <vt:lpstr>End of Chapter 14</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Vector Mechanics for Engineers: Statics, 2e</dc:title>
  <dc:creator>Ferdinand P. Beer/E.Russell Johnston, Jr./David F. Mazurek</dc:creator>
  <cp:lastModifiedBy>Mehra, Ruchika</cp:lastModifiedBy>
  <cp:revision>493</cp:revision>
  <dcterms:created xsi:type="dcterms:W3CDTF">2017-12-05T17:18:18Z</dcterms:created>
  <dcterms:modified xsi:type="dcterms:W3CDTF">2019-07-15T07:01:08Z</dcterms:modified>
</cp:coreProperties>
</file>